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00" r:id="rId2"/>
    <p:sldId id="303" r:id="rId3"/>
    <p:sldId id="301" r:id="rId4"/>
    <p:sldId id="302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05" autoAdjust="0"/>
    <p:restoredTop sz="94671" autoAdjust="0"/>
  </p:normalViewPr>
  <p:slideViewPr>
    <p:cSldViewPr>
      <p:cViewPr varScale="1">
        <p:scale>
          <a:sx n="86" d="100"/>
          <a:sy n="86" d="100"/>
        </p:scale>
        <p:origin x="157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62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86B338-6549-4979-ACFB-A8BF638ED3A3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3495F-61BC-4975-8E2C-54F7A86B8F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284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7CD4-C48C-49C4-947E-DA4F2D760122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4B9-3378-4A0D-B96B-5018011CA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7CD4-C48C-49C4-947E-DA4F2D760122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4B9-3378-4A0D-B96B-5018011CA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7CD4-C48C-49C4-947E-DA4F2D760122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4B9-3378-4A0D-B96B-5018011CA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7CD4-C48C-49C4-947E-DA4F2D760122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4B9-3378-4A0D-B96B-5018011CA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7CD4-C48C-49C4-947E-DA4F2D760122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4B9-3378-4A0D-B96B-5018011CA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7CD4-C48C-49C4-947E-DA4F2D760122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4B9-3378-4A0D-B96B-5018011CA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7CD4-C48C-49C4-947E-DA4F2D760122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4B9-3378-4A0D-B96B-5018011CA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7CD4-C48C-49C4-947E-DA4F2D760122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4B9-3378-4A0D-B96B-5018011CA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7CD4-C48C-49C4-947E-DA4F2D760122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4B9-3378-4A0D-B96B-5018011CA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7CD4-C48C-49C4-947E-DA4F2D760122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4B9-3378-4A0D-B96B-5018011CA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7CD4-C48C-49C4-947E-DA4F2D760122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4B9-3378-4A0D-B96B-5018011CA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97CD4-C48C-49C4-947E-DA4F2D760122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4B9-3378-4A0D-B96B-5018011CA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6488668"/>
            <a:ext cx="6850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 smtClean="0"/>
              <a:t>In case we run out of decks</a:t>
            </a:r>
            <a:r>
              <a:rPr lang="en-US" b="1" dirty="0" smtClean="0"/>
              <a:t>: 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https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://www.random.org/playing-cards/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526" y="152400"/>
            <a:ext cx="45720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260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Fundamental Counting Principle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If one thing can be done </a:t>
            </a:r>
            <a:r>
              <a:rPr lang="en-US" sz="4000" b="1" i="1" dirty="0" smtClean="0"/>
              <a:t>a</a:t>
            </a:r>
            <a:r>
              <a:rPr lang="en-US" dirty="0" smtClean="0"/>
              <a:t> ways, and another sequential thing can be done </a:t>
            </a:r>
            <a:r>
              <a:rPr lang="en-US" sz="4400" b="1" i="1" dirty="0" smtClean="0"/>
              <a:t>b</a:t>
            </a:r>
            <a:r>
              <a:rPr lang="en-US" b="1" i="1" dirty="0" smtClean="0"/>
              <a:t> </a:t>
            </a:r>
            <a:r>
              <a:rPr lang="en-US" dirty="0" smtClean="0"/>
              <a:t>ways, then you can do </a:t>
            </a:r>
            <a:r>
              <a:rPr lang="en-US" dirty="0" smtClean="0"/>
              <a:t>both </a:t>
            </a:r>
            <a:r>
              <a:rPr lang="en-US" dirty="0" smtClean="0"/>
              <a:t>things in order </a:t>
            </a:r>
            <a:r>
              <a:rPr lang="en-US" sz="4400" b="1" i="1" dirty="0" smtClean="0"/>
              <a:t>a*b </a:t>
            </a:r>
            <a:r>
              <a:rPr lang="en-US" dirty="0" smtClean="0"/>
              <a:t>ways.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i="1" dirty="0" smtClean="0"/>
              <a:t>this can be applied to as few as two things, or as many as you need</a:t>
            </a:r>
            <a:r>
              <a:rPr lang="en-US" dirty="0" smtClean="0"/>
              <a:t>!) 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831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99930"/>
            <a:ext cx="3581400" cy="60452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3299317"/>
            <a:ext cx="3970999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211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792" y="14868"/>
            <a:ext cx="4412166" cy="44121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4191000"/>
            <a:ext cx="7143750" cy="221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253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1499</TotalTime>
  <Words>65</Words>
  <Application>Microsoft Office PowerPoint</Application>
  <PresentationFormat>On-screen Show (4:3)</PresentationFormat>
  <Paragraphs>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Fundamental Counting Principle!</vt:lpstr>
      <vt:lpstr>PowerPoint Presentation</vt:lpstr>
      <vt:lpstr>PowerPoint Presentation</vt:lpstr>
    </vt:vector>
  </TitlesOfParts>
  <Company>College Campus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Primer for the  Need to Learn Statistics</dc:title>
  <dc:creator>srule</dc:creator>
  <cp:lastModifiedBy>Sean Rule</cp:lastModifiedBy>
  <cp:revision>157</cp:revision>
  <dcterms:created xsi:type="dcterms:W3CDTF">2008-12-28T23:18:58Z</dcterms:created>
  <dcterms:modified xsi:type="dcterms:W3CDTF">2019-04-03T20:37:00Z</dcterms:modified>
</cp:coreProperties>
</file>