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61" r:id="rId4"/>
    <p:sldId id="281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9486-593A-4AC7-88E0-5D3355E1155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5F6-DD23-46F3-87A1-292DFCDA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8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9486-593A-4AC7-88E0-5D3355E1155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5F6-DD23-46F3-87A1-292DFCDA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5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9486-593A-4AC7-88E0-5D3355E1155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5F6-DD23-46F3-87A1-292DFCDA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4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9486-593A-4AC7-88E0-5D3355E1155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5F6-DD23-46F3-87A1-292DFCDA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6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9486-593A-4AC7-88E0-5D3355E1155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5F6-DD23-46F3-87A1-292DFCDA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2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9486-593A-4AC7-88E0-5D3355E1155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5F6-DD23-46F3-87A1-292DFCDA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4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9486-593A-4AC7-88E0-5D3355E1155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5F6-DD23-46F3-87A1-292DFCDA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9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9486-593A-4AC7-88E0-5D3355E1155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5F6-DD23-46F3-87A1-292DFCDA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1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9486-593A-4AC7-88E0-5D3355E1155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5F6-DD23-46F3-87A1-292DFCDA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0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9486-593A-4AC7-88E0-5D3355E1155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5F6-DD23-46F3-87A1-292DFCDA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3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9486-593A-4AC7-88E0-5D3355E1155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5F6-DD23-46F3-87A1-292DFCDA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0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E9486-593A-4AC7-88E0-5D3355E1155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9A5F6-DD23-46F3-87A1-292DFCDA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5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A34851-B63D-419E-A870-33EAA7D086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37778"/>
          <a:stretch/>
        </p:blipFill>
        <p:spPr>
          <a:xfrm>
            <a:off x="1562100" y="169333"/>
            <a:ext cx="6019800" cy="66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6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3B5CA1-4749-465A-8A4F-0DC6EDF71E8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9" b="14553"/>
          <a:stretch/>
        </p:blipFill>
        <p:spPr bwMode="auto">
          <a:xfrm>
            <a:off x="1905000" y="381000"/>
            <a:ext cx="44958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54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3" r="2180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73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1"/>
          <a:stretch/>
        </p:blipFill>
        <p:spPr bwMode="auto">
          <a:xfrm>
            <a:off x="609599" y="228600"/>
            <a:ext cx="78814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12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pmgsenior.media.lionheartdms.com/img/croppedphotos/2013/06/02/6-1-13_boys_in_the_boat_crew_photo_t750x550.jpg?626c74b6d570df44fd02ecca30244159e005ff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1" y="-35805"/>
            <a:ext cx="9153181" cy="692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28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5" y="609600"/>
            <a:ext cx="7944569" cy="589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755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Rule</dc:creator>
  <cp:lastModifiedBy>Sean Rule</cp:lastModifiedBy>
  <cp:revision>27</cp:revision>
  <dcterms:created xsi:type="dcterms:W3CDTF">2013-04-25T12:56:30Z</dcterms:created>
  <dcterms:modified xsi:type="dcterms:W3CDTF">2021-10-20T16:11:59Z</dcterms:modified>
</cp:coreProperties>
</file>