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1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0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E0B-E8FC-4879-BA0E-9A9C010E12F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F88D-96CA-4B57-8C67-295D3781E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E0B-E8FC-4879-BA0E-9A9C010E12F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F88D-96CA-4B57-8C67-295D3781E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3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E0B-E8FC-4879-BA0E-9A9C010E12F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F88D-96CA-4B57-8C67-295D3781E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3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E0B-E8FC-4879-BA0E-9A9C010E12F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F88D-96CA-4B57-8C67-295D3781E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E0B-E8FC-4879-BA0E-9A9C010E12F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F88D-96CA-4B57-8C67-295D3781E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7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E0B-E8FC-4879-BA0E-9A9C010E12F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F88D-96CA-4B57-8C67-295D3781E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E0B-E8FC-4879-BA0E-9A9C010E12F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F88D-96CA-4B57-8C67-295D3781E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8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E0B-E8FC-4879-BA0E-9A9C010E12F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F88D-96CA-4B57-8C67-295D3781E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E0B-E8FC-4879-BA0E-9A9C010E12F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F88D-96CA-4B57-8C67-295D3781E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6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E0B-E8FC-4879-BA0E-9A9C010E12F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F88D-96CA-4B57-8C67-295D3781E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7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E0B-E8FC-4879-BA0E-9A9C010E12F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F88D-96CA-4B57-8C67-295D3781E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3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65E0B-E8FC-4879-BA0E-9A9C010E12F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1F88D-96CA-4B57-8C67-295D3781E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4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occweb.com/srule/MTH243/lessons/5outliers/House%20Prices%20%28early%202023%29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ccweb.com/srule/MTH243/lessons/5outliers/RSC%20data.xls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1CE4-788D-4646-BF5E-4A13E0F1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Outliers, baby</a:t>
            </a:r>
            <a:r>
              <a:rPr lang="en-US" sz="6000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1090B-90B8-4C6B-94F0-54DF3D2A4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6799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Roll 6 dice?</a:t>
            </a:r>
          </a:p>
          <a:p>
            <a:r>
              <a:rPr lang="en-US" sz="4000" dirty="0"/>
              <a:t>How much do I weigh (nearest 5 pounds)?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>
                <a:hlinkClick r:id="rId2"/>
              </a:rPr>
              <a:t>Bend house sale prices</a:t>
            </a:r>
            <a:r>
              <a:rPr lang="en-US" sz="4000"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BB1DB-70F3-4093-BBE0-A82432F34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65291" y="2593531"/>
            <a:ext cx="1238949" cy="2300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1AA0E-1C44-4742-B52A-71698DEA3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789060"/>
            <a:ext cx="2300288" cy="1249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C3855C-F05E-40AB-B74C-0B2C7A7DB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542889"/>
            <a:ext cx="2695575" cy="1063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CBED60-E1A2-45EB-B744-9838871C8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2371725" y="4506200"/>
            <a:ext cx="2857500" cy="107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Why do we care about outliers?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371600"/>
            <a:ext cx="4762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/>
              <a:t>Should we use the average?</a:t>
            </a:r>
          </a:p>
        </p:txBody>
      </p:sp>
      <p:pic>
        <p:nvPicPr>
          <p:cNvPr id="5122" name="Picture 2" descr="http://1.bp.blogspot.com/-8TbqCmaWHGE/Ua_eN_B-MAI/AAAAAAAAL8Y/XJsDCZtPLLA/s1600/Bird+Red+Cig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791200" cy="43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6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Why do we care about outliers?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371600"/>
            <a:ext cx="64669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Should we use the average?</a:t>
            </a:r>
          </a:p>
          <a:p>
            <a:pPr marL="514350" indent="-514350">
              <a:buAutoNum type="arabicParenR"/>
            </a:pPr>
            <a:r>
              <a:rPr lang="en-US" sz="2800" dirty="0"/>
              <a:t>We can find potentially erroneous data.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133AD-7A13-4C16-952C-DB5B52806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93" y="3075712"/>
            <a:ext cx="8181975" cy="1123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A12243-AA57-4DA3-ADD0-8A755D2C4752}"/>
              </a:ext>
            </a:extLst>
          </p:cNvPr>
          <p:cNvSpPr txBox="1"/>
          <p:nvPr/>
        </p:nvSpPr>
        <p:spPr>
          <a:xfrm>
            <a:off x="2812641" y="4840069"/>
            <a:ext cx="343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hlinkClick r:id="rId3"/>
              </a:rPr>
              <a:t>Let’s take a peek</a:t>
            </a:r>
            <a:r>
              <a:rPr lang="en-US" sz="36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297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Why do we care about outliers?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371600"/>
            <a:ext cx="67651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Should we use the average?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We can find potentially erroneous data.</a:t>
            </a:r>
          </a:p>
          <a:p>
            <a:pPr marL="514350" indent="-514350">
              <a:buAutoNum type="arabicParenR"/>
            </a:pPr>
            <a:r>
              <a:rPr lang="en-US" sz="2800" dirty="0"/>
              <a:t>Their presence might show a meaningful </a:t>
            </a:r>
          </a:p>
          <a:p>
            <a:r>
              <a:rPr lang="en-US" sz="2800" dirty="0"/>
              <a:t>(albeit unexpected) nuance: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997"/>
            <a:ext cx="5173261" cy="315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9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8829</TotalTime>
  <Words>93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Outliers, baby!</vt:lpstr>
      <vt:lpstr>Why do we care about outliers?</vt:lpstr>
      <vt:lpstr>Why do we care about outliers?</vt:lpstr>
      <vt:lpstr>Why do we care about outliers?</vt:lpstr>
    </vt:vector>
  </TitlesOfParts>
  <Company>College 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Rule</dc:creator>
  <cp:lastModifiedBy>Sean Rule</cp:lastModifiedBy>
  <cp:revision>24</cp:revision>
  <dcterms:created xsi:type="dcterms:W3CDTF">2013-12-27T22:06:13Z</dcterms:created>
  <dcterms:modified xsi:type="dcterms:W3CDTF">2023-02-09T16:00:27Z</dcterms:modified>
</cp:coreProperties>
</file>