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292" r:id="rId3"/>
    <p:sldId id="288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 varScale="1">
        <p:scale>
          <a:sx n="83" d="100"/>
          <a:sy n="83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EAC18-7CB2-4E29-B58C-8D4E4AB72ABA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9CCA9-660C-4409-A0D5-236D6142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3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F403-3F58-4BA7-9ADF-A91903DAFABB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011ED-CD32-4B0D-9199-86DC5850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mericanscientist.org/sites/americanscientist.org/files/20158413431111337-2015-09CompSciF1.png">
            <a:extLst>
              <a:ext uri="{FF2B5EF4-FFF2-40B4-BE49-F238E27FC236}">
                <a16:creationId xmlns:a16="http://schemas.microsoft.com/office/drawing/2014/main" id="{1247781D-9D2C-4945-ABD3-2539DE10F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56"/>
          <a:stretch/>
        </p:blipFill>
        <p:spPr bwMode="auto">
          <a:xfrm>
            <a:off x="-12539" y="304800"/>
            <a:ext cx="9049932" cy="63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5DC7-2ED5-4E09-881E-6860EF10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Features of a Probability Distribution!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5879-F02C-42F1-A317-83BAE3BB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All (mutually exclusive) possible outcomes of the experiment are listed in the </a:t>
            </a:r>
            <a:r>
              <a:rPr lang="en-US" sz="4400" b="1" i="1" dirty="0"/>
              <a:t>X</a:t>
            </a:r>
            <a:r>
              <a:rPr lang="en-US" dirty="0"/>
              <a:t> column!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All corresponding probabilities of each outcomes are listed in the </a:t>
            </a:r>
            <a:r>
              <a:rPr lang="en-US" sz="4400" b="1" i="1" dirty="0"/>
              <a:t>P</a:t>
            </a:r>
            <a:r>
              <a:rPr lang="en-US" sz="4400" b="1" dirty="0"/>
              <a:t>(</a:t>
            </a:r>
            <a:r>
              <a:rPr lang="en-US" sz="4400" b="1" i="1" dirty="0"/>
              <a:t>X</a:t>
            </a:r>
            <a:r>
              <a:rPr lang="en-US" sz="4400" b="1" dirty="0"/>
              <a:t>)</a:t>
            </a:r>
            <a:r>
              <a:rPr lang="en-US" dirty="0"/>
              <a:t> column!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Because of 1 and 2, what must </a:t>
            </a:r>
            <a:r>
              <a:rPr lang="en-US" sz="4400" b="1" dirty="0">
                <a:sym typeface="Symbol" panose="05050102010706020507" pitchFamily="18" charset="2"/>
              </a:rPr>
              <a:t></a:t>
            </a:r>
            <a:r>
              <a:rPr lang="en-US" sz="4400" b="1" i="1" dirty="0"/>
              <a:t> P</a:t>
            </a:r>
            <a:r>
              <a:rPr lang="en-US" sz="4400" b="1" dirty="0"/>
              <a:t>(</a:t>
            </a:r>
            <a:r>
              <a:rPr lang="en-US" sz="4400" b="1" i="1" dirty="0"/>
              <a:t>X</a:t>
            </a:r>
            <a:r>
              <a:rPr lang="en-US" sz="4400" b="1" dirty="0"/>
              <a:t>)</a:t>
            </a:r>
            <a:r>
              <a:rPr lang="en-US" sz="4400" dirty="0"/>
              <a:t> </a:t>
            </a:r>
            <a:r>
              <a:rPr lang="en-US" dirty="0"/>
              <a:t>be? </a:t>
            </a:r>
          </a:p>
        </p:txBody>
      </p:sp>
    </p:spTree>
    <p:extLst>
      <p:ext uri="{BB962C8B-B14F-4D97-AF65-F5344CB8AC3E}">
        <p14:creationId xmlns:p14="http://schemas.microsoft.com/office/powerpoint/2010/main" val="33730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FA1CF-7889-4BD1-854F-0E8927998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"/>
            <a:ext cx="6886575" cy="1714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C56613-B5F1-4370-AFC0-042763EEC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36" y="1676400"/>
            <a:ext cx="4686300" cy="472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6A0F1A-54E5-4E1A-963E-51016703D755}"/>
              </a:ext>
            </a:extLst>
          </p:cNvPr>
          <p:cNvSpPr txBox="1"/>
          <p:nvPr/>
        </p:nvSpPr>
        <p:spPr>
          <a:xfrm>
            <a:off x="5181600" y="29718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/>
              <a:t>Frequency Distribution!</a:t>
            </a:r>
          </a:p>
        </p:txBody>
      </p:sp>
    </p:spTree>
    <p:extLst>
      <p:ext uri="{BB962C8B-B14F-4D97-AF65-F5344CB8AC3E}">
        <p14:creationId xmlns:p14="http://schemas.microsoft.com/office/powerpoint/2010/main" val="276930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6A0F1A-54E5-4E1A-963E-51016703D755}"/>
              </a:ext>
            </a:extLst>
          </p:cNvPr>
          <p:cNvSpPr txBox="1"/>
          <p:nvPr/>
        </p:nvSpPr>
        <p:spPr>
          <a:xfrm>
            <a:off x="5105400" y="16002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/>
              <a:t>Probability</a:t>
            </a:r>
            <a:r>
              <a:rPr lang="en-US" sz="4400" b="1" u="sng" dirty="0"/>
              <a:t> Distribution!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7F653C-A482-4102-8CA9-7FD17090F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6629400" cy="11239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1BC2A2E-34A8-4E1F-9D3A-422FD733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4570111" cy="4495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247920-A69D-4F4C-BBFB-4E64A7B66AFB}"/>
              </a:ext>
            </a:extLst>
          </p:cNvPr>
          <p:cNvSpPr txBox="1"/>
          <p:nvPr/>
        </p:nvSpPr>
        <p:spPr>
          <a:xfrm>
            <a:off x="4953000" y="3226475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Tell</a:t>
            </a:r>
            <a:r>
              <a:rPr lang="en-US" dirty="0"/>
              <a:t> </a:t>
            </a:r>
            <a:r>
              <a:rPr lang="en-US" b="1" dirty="0"/>
              <a:t>me everything you can about it!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Shape of the distribution!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Mean!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Median!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Mode!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Quartiles!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Standard deviation!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Everything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9746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15BCB1-0A51-4886-B3AD-C19F1023D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7" y="685800"/>
            <a:ext cx="9029700" cy="60674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D72392-3765-4101-95B0-E77F817F970A}"/>
              </a:ext>
            </a:extLst>
          </p:cNvPr>
          <p:cNvSpPr/>
          <p:nvPr/>
        </p:nvSpPr>
        <p:spPr>
          <a:xfrm>
            <a:off x="1333500" y="133712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https://news.gallup.com/poll/1588/children-violence.aspx</a:t>
            </a:r>
          </a:p>
        </p:txBody>
      </p:sp>
    </p:spTree>
    <p:extLst>
      <p:ext uri="{BB962C8B-B14F-4D97-AF65-F5344CB8AC3E}">
        <p14:creationId xmlns:p14="http://schemas.microsoft.com/office/powerpoint/2010/main" val="288381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9527</TotalTime>
  <Words>105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Office Theme</vt:lpstr>
      <vt:lpstr>PowerPoint Presentation</vt:lpstr>
      <vt:lpstr>Features of a Probability Distribution!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srule</dc:creator>
  <cp:lastModifiedBy>Sean Rule</cp:lastModifiedBy>
  <cp:revision>52</cp:revision>
  <dcterms:created xsi:type="dcterms:W3CDTF">2010-08-25T22:41:26Z</dcterms:created>
  <dcterms:modified xsi:type="dcterms:W3CDTF">2023-02-20T17:47:45Z</dcterms:modified>
</cp:coreProperties>
</file>