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83" r:id="rId11"/>
    <p:sldId id="285" r:id="rId12"/>
    <p:sldId id="288" r:id="rId13"/>
    <p:sldId id="289" r:id="rId14"/>
    <p:sldId id="291" r:id="rId15"/>
    <p:sldId id="287" r:id="rId16"/>
    <p:sldId id="263" r:id="rId17"/>
    <p:sldId id="264" r:id="rId18"/>
    <p:sldId id="265" r:id="rId19"/>
    <p:sldId id="266" r:id="rId20"/>
    <p:sldId id="269" r:id="rId21"/>
    <p:sldId id="272" r:id="rId22"/>
    <p:sldId id="280" r:id="rId23"/>
    <p:sldId id="281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19" autoAdjust="0"/>
  </p:normalViewPr>
  <p:slideViewPr>
    <p:cSldViewPr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F99-9602-423B-A0FB-A486F287A71B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18E-FE9C-42D2-A397-81A0B22DE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F99-9602-423B-A0FB-A486F287A71B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18E-FE9C-42D2-A397-81A0B22DE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F99-9602-423B-A0FB-A486F287A71B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18E-FE9C-42D2-A397-81A0B22DE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F99-9602-423B-A0FB-A486F287A71B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18E-FE9C-42D2-A397-81A0B22DE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F99-9602-423B-A0FB-A486F287A71B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18E-FE9C-42D2-A397-81A0B22DE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F99-9602-423B-A0FB-A486F287A71B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18E-FE9C-42D2-A397-81A0B22DE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F99-9602-423B-A0FB-A486F287A71B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18E-FE9C-42D2-A397-81A0B22DE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F99-9602-423B-A0FB-A486F287A71B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18E-FE9C-42D2-A397-81A0B22DE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F99-9602-423B-A0FB-A486F287A71B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18E-FE9C-42D2-A397-81A0B22DE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F99-9602-423B-A0FB-A486F287A71B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18E-FE9C-42D2-A397-81A0B22DE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59F99-9602-423B-A0FB-A486F287A71B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4C18E-FE9C-42D2-A397-81A0B22DE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59F99-9602-423B-A0FB-A486F287A71B}" type="datetimeFigureOut">
              <a:rPr lang="en-US" smtClean="0"/>
              <a:pPr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4C18E-FE9C-42D2-A397-81A0B22DE4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http://www.youtube.com/v/wj9ZeyaCrKo?version=2&amp;hl=en_US&amp;rel=0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ath.wm.edu/~leemis/chart/UDR/Base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6388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data:image/jpeg;base64,/9j/4AAQSkZJRgABAQAAAQABAAD/2wCEAAkGBhQSERQTExQWFRUWGR8ZGBgYGBgeHBodIB8cGh8eHh0aHyYeHRsjISEdIi8gIyopMSwsIh4xNTAqNSYrLikBCQoKDgwOGg8PGiwkHyQuLCwvLy0vLywsLDAqLCksKiosLCwpLC8sLDIyLiwsLCwsKSwsLCwsLCwsLSwsLCo0LP/AABEIALcBEwMBIgACEQEDEQH/xAAbAAACAgMBAAAAAAAAAAAAAAAFBgMEAAIHAf/EAEIQAAICAAQFAwIEBAMGBQQDAAECAxEABBIhBRMiMUEGUWEycSNCgZEUUqGxYsHRBzNDcoLhFSRTkvAWc9LxNERj/8QAGgEAAwEBAQEAAAAAAAAAAAAAAgMEBQEABv/EADQRAAEDAgQDBwMEAgMBAAAAAAEAAhEDIRIxQfAEUWETInGBkaHRscHhBSMy8RRCUpLiM//aAAwDAQACEQMRAD8A5NID+H2awGP1Em62JPfzsP64k4pGqLaABGYhaP5U23+Td/OIMqDp1edwv7Df/pH9SMGsxwmNwZHk5cK6UFKTuqrarZ633IIUGvzFcNqZByFs5alW+ExBcqz6FGrqJLG6UlQRY+onmKO1Gj3AwNbJywtzJysOtQ1Oes6h3CAFx3arAG571hly0ynJp/DkxEqQsrhddqSdiKVBpUWUFhtW7E787ldmbqJJJsliSbPue+ESfDX4+iZDRc3+idMz6qyvKSOKOZVZ2LNJJJy1H5UWJJCdKjSLJ33PegLGQ9RSQ6GYqrMQVhiSNDMo3tiotB/j31jdV84U4oVy6iSQBpG3jQi1A8SOD3H8qnv3O1Bo8tPrZmkc65O7HckHvvv37YAkG6aHFuZ8kyz8f58bK4kWwVAEjEDerPMDBjp21Fr32rF3URw10jfQDPszWrbqsgHSWo6lG97jATKKI323cFekl6AJCkigTey7CyB2G1YZs3wzMH8MxBg5FQws0hZlUkFnKlR034bxYFXhjQ0CWoalRzyJ052UGRy+azEwRCGMkjdetXQAAd3UkqbN9972xV4jlJCwCxSSLp3cpqUHsRU97f8ALIPsMR5PiOajKnLwRQMgBJHUzB11DW7lmJK6aVSoFfT4A3O8azedcvMFzDKukHk/lFnZowCNyfOAeJGko2VL5ne+SduF5GEZeMsHkYfTGoiok6qKo7GqKm+WwJI2HsW4nJKugZcRjlQq4WeMg6uor1EBQ26rRK6bY9zjneRhk0KdJjWPYCYxiO7Yi3tGFM7GiCfFmsNfGOOTOumMaUHQ3KBmWgAF600MjmtwN6qj4xG9xxtva6pbTBnEDlvkiPH+FtGMrMeW2Y5VsshYfzMBv0NptlCybntq7nC5JmI1kIzIYxlT/ELFs6graggbmMELdkmwLLAYbc9xCHNqr5jQIFAW5UeMBwpA0u3WdzvYIA74q5z0TDMqMsriVVAWVdWsUCNwVAkBFXRAO9Bb3zqNRrB+5IP0VIbiBG97slHgefOS0y0JoXA5jNGrV37E7BgAaUk6gCQfY/6gzsMJLGJHIALqOlXUgEatJJoi9x3Av5NWf0zpiYHSWi+rlE0WsMNUdBo9XcrWnYNsRhcg4astjL5iNGZaMb0vm9Pm+5qhXyO2K2Np134zp76jeqiqB1K2m5RTgnBFWAyHLidHcC1O/wCGq8zV1hwgYnsCDW9ADG2alYI7QxnQ7AdKK+g7jTYGsWRQBIq/nbbg3CJIGf8AiISyMdwqibfe3JBJUmxsBvv2IFn+D5uN8uvLEoMfQdEJ09HSd1YEWOo3uL0m6xoT3iGi/jb0UoykpdyXCczGBCBJDGdi5c7AkEhdLdO99x5rfzM/pKMiNZcw5K3tCLN/fuF8AVtv23un6lzpK7ORplK6XUqwVk1BiG+zDsBdVWC3BeHp/EF15kkboU2PU/LoErWy9JVr8g2AKsQ1KlRgDndTER66qhjQ6YUOdysOTgZky4ZVI/3joSGKsV2J7kBqABPfbFz01muZkXl0hdRlah4pQNv2wc9Q8Ny7ZXmxXNHteXdpSSS4LOStsWAAF7AKPN7juHQImVkWMaU1SFQQ3SCAa699rI39sN4WrjknOPjd0FdkC2UpS4JNG8TzFXW2ENsA1lwxCL0k7gmwOw79xZj/AMMM0NRlYouXqMRSjs5+rSOj6T73740nCZfLRrGOYVfmFyRSG1YAhQAmr73t5rBXg/qiJWjMy/iZlLNyl/Ngvd6duwbuO9eTYA4Cpfpyt0Xg0udgGse/VIymMnUrIdq/N0738bn9fGDPp3PxiNIVk1SMWCpTWLP0jaq6Q1jbvjo3GCjZasvBE3OJQIFRQ7b0poaTRsi7Gw79jz3gXD51QOuViGkm5WChzUlUlEGxp3BrYnbtjQxf7DkpzTIPZu5pgR0EZYMb5ZqlBAsmm+oXWA2cy6rLPIptRIFWMkhwG1xlnH8odlOk3rDb7A1dXMSCNAseVT8O2LSoKOksyVVAG/eqNk+cLvGo8wJopWkH4hRSEkXcxqhP0AJ9LWCNt283axbCekfdPqGQ7xn2hEuJK+WEgXRqgkDa4yyGgKLiywA2U6Vqw3ybC5DPQnNQyNEFkE8Z0xD8PfSx/CYAd/ZwL7LQAxb4bG8+VzKya5pGbTsQXDICR3/Kdhv57YHcLzBbPoxXmBSrtpuyY0sG1HvvVftgbjFvMSlsgkTkc/utvU+elzeZKr1BWbQkaDSoPUdIH1Ebsx8mzZ3ON+IcLacssZvlrEAD/Ly6Nd6Oq9vfv4xY9MrqyUoIPWbJXY7Mg/6hZ+j82wwe9P8ADo5WkeqIdGvvpJDAqD50qdN/mOs+2KWtskvdJlDOIZJA0REItyQyiIauxFChX3s9/NA41yschyM0jKA7NHqAVQFXmSREaeyimHf4PscF+JxVoYPuJCENXYAeiSSCD3sk/wBd8Wst6dIys+WJDszKWLCtKyANqA2p1Klgp+3nHXd476IYgLm0XDgVH4TtsNwJP/xx7jon/g8EvWTl4WP+8jeRUKyDaQadQoaw1bbij5xmF9m3/kmYnckt5TgOlQZUUsB0RFqCKRsZSWUjfU2heprttAoGPigSWR0mLamMPKMagUjKBWkjSFFg6RQ1dseOGTUCI4y4UqZZwxBptbEHySQdxsRXcnBPg8CSZqeWSQInRpI0W0dPGSrjYBdJIA+ohfYDDHRAQOcSZRTh3o9HyUSu7qyB9JAFW7MKK9j3H74Vn9BywanljY6DttzI3J/MSgsIO5BFnZfJroPpnNvJHyZlKuAGSRR0sLJ+lqIKkAEGgT2IvF7PZuN7ZWXXHYFEq6Edx3DKe1g/He8fM1+Or0axa4W3r1WhSpMcwEFcUl4bI81u4kDt1SIwYb338qduzAEe2HqL01EJEVAtqxYnY0qbDUfygbEnbcYZH4FDmADNEhkreQDQ/byyUe3vgVw7M5QtJl8tmHYbtIxUGydtRlcA0DVVe/uWwNXjDXEskRnqPUfCJlLAe9efVawcFVbZD1PZMnZiD+Vf5EqhtufJ/LgXPBOAYi7JGkgYKu7GtNDTdJW9a62JoHDRm5hl4joV7UUDpN7A9ttht9/kdsLXA+NDqV+9kk9+o71sBsTsDhVCrWgvbdNcxrzhhCc/niDqCaGNKCQXbYaVqwUFAAdKjegCcDszIUNys00hb/dsxMaULOsXTuP5BsOzEm1HSs3lAGVRSyEWNSg0CLJsUyPVW19I7bk1Sl9B5cgOdwvZUqnPYizuE9yLobWSca7H4hiz8N5KaCLf1/e80h5LhrzqZZ3Kx97IRRXiiRpiX7d+yK5umjKZCPKqZIsu0zouopoZVHimLgySMAVJHQASgKBm0jfO8OzIYupiBXaJEUAIxG79VuaG/c6jV/TirnuNTIjKUazG0dF1unCdY31F1dFf31H3N4GoXHp0TWlrf43667/HNHuIcRmBkOgxDSv4pWTQVOkKCKPYdQVQaalQMbbEa8eMLPC8TyUfrdItRkahtVks5UUTYO5ZiFJwGPEtRyfPARMvGmiJWXVKQFJmcgdKgKK7s1aRsSQzz5sRKssdxhgRpqwNXc0TVgbMXOkUAu7MMSRhhhGh+NN36KtuN0OO4W3Dswj6pA4BDBdRWjdlgqyagszX3p9J7BB2M2Z9K5fNQo3JBlrVzPw7XuRrW2H8xIbV4s4X5+Kl5lSNn1s4QRjNRa7Jq5Dv530KAF3+mgMNmRzb2VGlgo5QUB0kkNUZLBoKx1UCTS1e4Iw6mzCcX9onuxiPqlnM+mc1FK0sQYZdt1VTGY07lq3VVW6071V6t6upwrNTFWjEkZnkMhRVEbSMbe7TfUxCgAHzd+ThgzfpV1QaZCjdyefGPgbUBp912sVdkVhbb0lmopbMSuhNDRmkUWdiApJIO/az8WMVdm2qAciLzHLyUFRpYbZb6pYMxbMNHOgUaChMYjW20ko7FbUktRaj7+QBg9xj1S8axiSUOy9UaLHXeupmrsRewv3Axe4V6PMjNI8QHKcMcuWXmMvc6NK6JGPhW9iN7xUz/ofXLZdXWwwMYAGhrbcN1WylCHN11Cvpw57WuIBS6ZdTaSAhMnrrMOoWOg4l5vMAoavGmP6Qd2FkEsDR8gtPAwTwy5CSxWXWdiTbMDuNicB4uHZfJrOhtpdIEZkS+sgm0KigRa/NjvhgSDk8PdQ1aEkAZgdqZhZABNg96Bwpga1zmNbH38PVLdLgHEqlwabREIo1l0ycwfiFRvvuASRpJDeO4wMf0hNy2fKyJmISKIJBZa7irokdtXcf4ce8E4nN9JeOalqPU2rS3fUCoG4XuLuqsHBaX0zJAizZbNqJRu7HVqc3ZLAgqwF7DcigAThdEQXDzOqKqMlZ4L6rXSIXDRhOXoh1BaZC30MeoagVXVRNjfvZWszEcrl1MbTuJZHEZ1sI/NitixB3v3B84eMnkI4nDTcmZ5VDCZLYsfPXJ1BjsK2+kbADCP6u41DPm1SCJZlBUSN1VIwGkAMvUaFDUDbEeR3Xw1aXFjGmMzy2V5zDYk3UPHOKTMpEjSjSn4lyyVKSi7mM0EF7m92awPNSZQFoOosixICgKlrJtWZVkADKBRaMGqor2OB2YghMLEzsHXSNGl9L2WGjbfUtK17qQTvexOZGFTFo/ieoxuQzRyosgDBRq1D8mmlPiyPG+k080t5DZgT465X/AKRH1Hw4R5Utl9X8RqAuNnBtWNll20tSk0wFHt4wnIZViM0rESOjLGDswQCtW1Gi2hVvvvXbBLM5gyHWJJIyO4QuwXxa0dlPjwO3gW15Lh4keWfMIV0krHbUxCG6SiDSktp7ncG+1OwlyR2jQLTJt4TY38EmxQPlY1BkYNG1suxVG6nNDsdIQAn+cmvoBLL6RzeuIzSdLytpSMbAKpCq2/U7fUmq+ykH3ws8Ugk1S7WjEhFAbV9trH0jT71p7C8HM1xE5SJIUUymNFGtfoZkPMJB+ogO1Haj8XgKj8EQEbW4gi/GFpCT2Vi+w/lD9h87/vi9wjPALNZ06rVrFbpoXfUL3LGj8/OKPF5PwWI91/YsoP8AQnbGnBnMcMJmsamYMxOodSigT3H0gWdvnxh+qSTZCfUno/n5qWUug1kGqqth8HGYrer+NlM3IoOwCef/APND4xmEnBOSvbUfhGXoPhMnGeA5n+IP8KFSMqh0q6rvuCaPuQTd4HP6ezKyZcswjOYlSISatX1g1YG4G97V3ODmR487aGQJK5RQVjifSG5kqHSQ1uoYd+nbfV2xUn4pJoyJnMMawtBO1tT6lZgV0qWNbUNvffY4S7iGSOs+3T1UzaLnX/r1UPp6Xl8RYE3zYIV3u9QQftsrN9yPa8R+puJosmYy5QPJJmCVU1WmTLLHYJFatS7L3JxDw2dJM0sqGWco6g8mGlUWwXWzEsdi1kKOx7YNep8oEzXMCQBzyyryFndaLAlY1ssx+lVC2TZ/JiGq/BxDXCe80+x+D8KplIvYRa3x6JSlzmY5CQLLpjAeORlpv5iYlUbuRqrxqN7hYwcCuFcKzTyxKmXlihjYPRUgf8zswAdiNr7C9gBhsykREsajMMhV+nLZeNENA76za6bAti4X7UAMMPGcpNF1oVdgoXRMzuuxAvp0xgkCySrG/OEVa3ZWAHenf5yVHZiYnfv9iquYywkjUpKWZSFIiewSKsMQCABXc9t/fAbKemoll5s8i082ywiR92HVVrdI1EflBG/Y2Zy3FmEfMkKhRq16UUUFGrawTVWf22JIvnea9SS57MVqkAlJRUEjhEWgFJ3rSnUzGhdEk745wlNuA4fNUVTTphrhMp94rw5SBaZkqryGVhojeUq/4YdtJLagbBJAVQW20gYFyepnQhmyqIGHQWzMekIDQCjcUB4A+5JJwS4jMJMqZVJBgSSKZSpUSLQRmbfpYsFdWJqiFN4W/WnEI8zJEI7FI0SLEhJVVXcaTTUG72qkDVS0ASrh8ROEjKZztrvolPqNGx8JiyfqtZB//XHgapY7P6havya98X/45WWyV0gkA81qO/v/AC/5Adrwp8AkkWCWGFAs8TjrZBYjNFgZGtYwK+lww3rvuWCfjymNObIC6JTyrpYyFdnMaDpWzSh2B3pQoIOlldjnDCMjy9lym8zKmkgR/wAR2AjXqLmVdO3Ydanp8CvgDtsRyXFFMSVpfuRIpi0It2AGcIQKNLSE0Cd7BKhm+ILMFEpkdbLEBlQMAAtAU7UthdRbUXYC7vSSy0kaqGliUMSFCguVsbpGAx2oUSg7bauoqpUGuoiRmqiQ4AJoykCMQVicmvragEHa7AIv73Qu9yBizMixnTenW21Bdcl3anSAR27b0Ae+BnEoZOUIiQjSMgdrboFkkiu7g0qDa31MOyjFkmEfh5XQCtoGUAmhWqySSGAFb2QO43vDqZLmSc10CDYWVl6YaQ5ArfTub8jXrJFfbb3wH4llyhIXU4bxq2Ujte40p32pv+knYrHwY1uC172xN14rr6fewo9vvBnPS8rN0q6qpDBQZAD8fWo38nRdDv7UU8Q/1MIKjWuGYlWP9nXCpWkMsmy1dV+YE3R8qNgCe/fbbAT1Y4y2YmjhC9BtQT3VjbIBtspYkfqOwGGWCH+HKyPGqjUFssYxRNDfUPevN7d8KnGOGy3LNOdSAW7sDsDQDEEbpqAFi9JI8E09lMuBdEeylqPFN4bMiI5pYzvpnNT/AI0p5ZLdKBk6SQ24IsitNU2+/wAYYMvlz/ABSSxKkEt3PW1k/J84XVJVVIc76TudrruAe3c/vg3m5CvCiwonlWLPe38n9f7YY6XDyhRwJgaKDheSSKysaC/qJUG/HZrr9Pvhi5wkUKFi6qG0jFl3HjQNx/3xyiH1fJE1csBQukoSw3uy24+rsNwaxNL6tMxA5bIgYM5Ds2lQQCdK6Lr21Cz/AEjo069MkHI+yN72mCNE0oZp5sxBMAsKkOAKWhdEDw43DWb7fOFfifp2SAMmpuUhaRlHjdUVq/xWBq7d12IIx0X016kgt3jAaGT8MllIbmBdQUliToo7Wdidib2VvVEtSvHHmU5EasjMaAcOCzRrpGoqdICnYA3RIwqn2reINOLeGfXz3164twhyjzuYWTKxqzIxJDGkBDsAFpCd92KrQAF99l3g4fMuk9CaUSmRSA2kfhykAqGLBSHYN9XS4PSwHnBs7BbPmig5rlo0/IpACs1A6QGJJOkdRTxsMY3GguZYMsi5JW/DtCug1WpCQCLJLFARYPbxjTLoK7TotcwOc4XsPzvkoW4bIk0QZCA0ojV6I1HWFIBHY99u9eSN8HvUjLFw5Wic64ZmMbLY+uedCSDsb0MK3HfxWMihWZ8jOCytHJFHKZAQHCOrrvZsgURYGxrAf1VmgMtAiXyWgSZlcjXZlmZepRV3K/jcC6BvDg6ykfTwO6c4zViTNZyR5eUhdY2qgq7dNGz89Wx/yxXbKZ9W1JFKjEfkWiRY9juLA/piX0z6pMSyKI9fOkoMzkFdgg/KdW5JuxeGj1H6mOTkRTEsmpDVSFapiPKHucNmRMpUJbiyjvFITLsI+Y5cs3Uuk1pHYFvb9jgpHxuRI4ZDqUO2oMmkx6S5UUy2fBHVQ7VuMQ8QyZTK5o7KwiVQ60LJkjFXVi6/74JcVyejhLop3WOMivcOX/uceXHdVzn1s5GfzGm1XVsAGXah4od++PcH/VkU0uaaRCNLJGR11/wkxmFll09rjC34zxpDBA5zGYdS0oCwEQoxDht77UHA+jt7YkbPXl8qIIEBaMaQVMr7TzLtqBBI3N6e5PtgPNkI48tFHmGZCksj8pQDKVdYKu+mPdG3ffcUpx0D0PkUny0crJphQSLyVNl25rN1u27qBvpPSS307VjHqPZRa1zssR8L4oVpDySMj7+qV3zLySyDMTnqF8mJxpiCWzFm3ijUbbDW10Ks4PeveIuy5V42ZYpotblO+kBD3sE9LHpvftXfBj1Z6WjzMTLHas1FmpQxA3CEjYgHqII3IX2wMz/DmlyeRRCuqLVHrYbqEUpqHsx0rsNxZ32vCO3ZVrUi02BIjxafhecC1jhrGfolPhDCGQkWG5moRg05UkkKyjoUMKJ7k0Owx0zjkVzxm+koff8Af6wP00mye4wp5b0YI75M0iltmBLEP32IUqwBJ7BiP74bs0Dy8ptqIOhypkCilIJoA2NhWqvvvv79Wb/B46j1H4QcIbkJfeMHob6WItb7Jfv3tj1E/C++AmY4Dl4JjIE0pKCAt3S31BVHUQ5pKH5Vkuw1FgzWXZpjS7fmbwii7JO/YdgNzQAwH9XxKI+fAnNmMiqpdCdC1ShEPt07te5Jq98R0KjpDAYDvr9t5quoAe8dEL4jrV3QqI4GfXqmYFXc6l2QAlmVdKBFB0aQWo9r2X4qs0mW0KGaOB1knKEKocMlctfrYgEBSWsWaG7DcSx512gnjIkSTUXB1UgvVbdiGJVdI+piAO1gZNw8jNCG40iRXbQ71rtd2ZtiXJFF9gFAC2NsapH7WE5xfep9lOyC6Rz30H1VrPZ4ujSSGSOJZSyxKSC5YEhSUFBqskqKQDbcgsNnWVhqnlIXpkkH4gNUeVCiDdFC2b2qydygwwpnOdPoHLCBFYAFuZZq7YWAH2BK0bK2dhjI8gsrAMegueoGjI3d2+B7t4AVQNRrBUgW0wTZdJxOsJ39NP7VPLQkIczKxA2pmU0ug0CI/wAxVydEZJthGTSo2LHBOMPJI5hGiONQBdFtbAsAz9gqAsxAI1ORbMXJxNncjzASw0Rr1UTpVUFlVJNiOMeXNlmZ6Dt22jzIhkiycQjBUNLmJSpCRjcsQGs2gBVpHtuk9iTSqgkRqq6Zl05BNHDOH8yMtqJXcuwtL6eysoDFQLsrW210CD7m+PDQhAYqdo46q6AIAQdVAb0WoCtrIxRyvHeZG65dXLf7ohzZaElSDV7PIWUMTtpJrsK84PlQJHHO5iqxEj2RGratRVSKMj7kvpoDpUkhQuG9n2bYm+u7LjX43TppzReHi0nLUITJI97qqKBVgsWOwVaIAFmwx/Lta/8AEGjFFyzmtNajq7dRANle25oWQO+xFRZlpZ2RWYaQpexXKQ/RGFGxlYb6TdfyigMEsnn9a8zWVTUTY/PpsAg9ygN9X5jZG22BNUgZmUYZMlbR5uQ0eY576/8AeaifPnpFG/p9thYGNDJ+L+JGvJkBjYarBVvqNFjsdxqod/tixm86QhIJ37d7IsggV+aga3HYm8RZLgitPG241dJ8CwrDavHbbD6Fd95y9EqvQaRy/C5Jx/0/JlZZYdUlRs2gll3UNQIsCwfg+DgnmM6snDhDXUY0XTRXyOxFiv3rtRwU9cem55pf4mMh9SxhhY+pV06hfTvse17t83S4fPysvGZ4yxIBNnYXuARYB2//AEMOlodBKjwPwzCWeJ+m0DRRrNqDKrajVoCwXSWUn/FQIHbZRvgNn+EyQOya2ADsl9QFoxHge42NYauMZZ2dJIoGCKQ4GoVoIBFW212TQI2I97wf4D6jWSVJJEVg6Oh2HRIXUsp2vq3YWfBFd6GrV7MYj1SwwEwByQH03kJArxcqQxyqQoHSqSdg51MxqibI8hdjtVrgXB3CrzDzGbqKKAAA1AWfzOwVfhVoCyxxunqp4y6uS6+CAQAVcrdDfSRpIu/bFzhasEAJK6q1EkhkDUTtVagpRQLFF07nCqFXGSXiFyqzCLLOK1EkkyaWY7AaE+hRQrba5ATrFFqB8DAD1v8A7VJs4HhXaEvqBZfxNrFXqK0LO4AwVy2QOcZ2rpIt0VwAdKhAi0KIA6e5oUbusAfWfp1hGucXS2o1KVIN/wAspAG2vs1/mBP5hgW16bqsOz06ch4oezIbIyUHo3jzxh06qIJGkkG1U3W4s6eqvOivIxN6nzJmhjcAKDGkbKvY6WLBqB2B32PY/fYRwV83MyiFXk0OHGhASrDcHYeK7dvHnHVfTXovJtEZXImjckiM7Il7la8b/qKHbey4jim0Bicfun0Wte0tdPTxXMMo+kKyWCKYGxYYHcjYfmFj2Fd++LWa4jLmJYzNI0htVBYiwCwsdvcnDN674PlVPMyhhXSalijcdO9Bgt7C+k6dr9icJ0ElOpN7MDsPm9rxVQrCqwOE+eaje3C6CulTZZJopkZtIYqL3NEFmU/IDAEjG3qFlGTmy4dTKYlVVsBmOlNx96ZsC+HzGTLkqY11SUNbG2YJYUbAAkNYsgH37Y99QcRjhzLySPrMZZQqnlknQyqNgzC2IF7UDfjFZnMIIBSvl/UkYRRJDzGCgFikZsAUNyQdhQxmA+YzcatpVCFAFDWDWwPcoLx5hHaO0Cr7CmLOfB8Pyvcpki8ZAWR5A/UF6hoK/Vse+sd/38Y7N/s5yoj4bALBJLua8EudvggBRXvhB4ZAmY58fLjjzSrqSQFwBpoyLpDkMa7it9xV4K+nfU5hMaov4WY+lS1csiwu9HqkAJYeW384yv1Hh3V6WGnnM/VN4d8fy02U/ZmOiWAsH6h/mMDn9Oxu6za5NajpGo6D3P0jbc9z5r4xYbivSCF+9/8AbGZeZixCir/p7n7ffbtjFpcBxjO80QfFPNak6xuoTlSg1Hv2+3uf17D9fjGcnM8rMgEiwpyyBkRwa6wSVOkM1UWs9607YIZSMXqLsWvcj6ewFAn+/wC3vhc496lmWWRKHLChAyJK+ok76ioCoe66QSVs7+cVUqtbiW9g5oJF5OkHX+0LmNpnG32Srx1s4+UjaZWWRnP/ACpGKYnYk23SLNnpazvgtJ6hXNasuEZGkGl2G6hZLW1Ngd/J7b4iy/rNpc2qNHGIz+FCbOph2Lb30GjZPcVVkXhgznCkmyxDAI+g7oKKit6AN9YFGzeknw9YXWhsNqtA1EaT06QnAEmZ6IZmMpDGqxQDqeSxIwsNJW7UOwqwu212AO+F3g8b/wAVOXGptfUa1VGrkNRarLNe/sp74vplpBlIxREkYDAC7BBJAsb2FofcViXgvptn1FZWj17dW4VVUWCQQaA2vwRe+GYwym7Eb5T5oBOIWRLM8Sg5OY5zLEkvKTY7my2rTtakrYLXsqk100auQyeXWMZnM6FEiBUjDlbQWAoUjaO73N6gCSTZBp5tMvl50/iQHC9OWgPUdCizLPZqibYruWPfpWsL3FeJNn5l5UZJkcydKkuABoSyLPSA5C7DqoeMadB37YbFufuuObDsXp47I9U0z5yE1MNZ5Z1JFr1IzrvrNfWbUC2J6igoAaQL4hl0hjcSly+bIXStGVokbYCgQollGrUbJAFK2o0T4dwHlssQCkqACda6YAKd5LO0jKwjX+QFU+ok1JPP/wCYkem5xSzMRbwxUQugPWl5D0ozdRBMjBUoYHFL5GW4TY7kTdTcOnEMAE2hXktBHEzUGO2jWCS0oFh5ASVsgEGgxHh+QZUZ2ZtzphjWlQKu9Kv0pGvTff51HvBBmyFhDCrI5caqK0sAVU3tpFbeXIZtlJs+gOsahqApfoHV33G+wZtTfCJ/iGGYe73tV0ETbS292UcvDlVOUWaizNIRYLLvrLHc24Gkm708wDzpmZWbQn0FiDWgUu34a12AQBWrwQB4GN/4kytzNbFNTIAEARhGSGIOqrLjf/DHXk37w7iTWZDrryGjIUlq002s6iACSRW2n2wsUxmd+6aH6jPfRa5yJgoCnqICj4vsNvsO3sffBPg2csC7/DbUP/Ye3xWn9QcD14xGTfJAFk7rmAQBQG1/K173eK+X4pC8tKYwBWxsee3U2+19r/oMHSpwc1yq+WwQtvTsumERMSr6bZXBvVdG727AbAdyb+B/HeGo6hSNB+QCuw2+P0xa47MiRTTFqS7tNwSaHRubYnx7384SJJ5c8j87LSMw+lntYogBVINaq8jGyXY7bVYFH3FU4fJMCBdL4Ws1rMOZk234pq4dnVQlCRrpESOzqAVF3oMGpmsb+4N7YB+sOEoyCXLh4cwrAMFY/iBmKgjSSC4kqqPk3WnYPFlpcnA8jhCidSxlwSQxVCNVWygV02br8vbBPheeXOMrDKyFVUhXeZlFEVQUaqBFi7GxNXeOv4nBTJIkc7R7lRvAL7W6bCGcD9MMNUrOJhGtkUdDNYVFU9iGYHfyEvscEchl5Xl/80SyEAsooICzE+CdVEWWve67WMNEsCqgVwqIpvSuy2BVm+9AVvsB2AwK4bxVM5M0cNtGAA8i1QPVsCe92O2Mc8Y+o1xaPPkEXZAEYkZzuWUBdIAK/TWwHitvFWK+cB5uHvN+GADHIpBG/SD0uCQaBO2/a1usEMmjx9J1yBZNIN6aXSCCe+oC/wD5thN9eeusxl8xyIG5YRQS1AliRddV0oG23ffEvB0nVKoaL68vn6J1Vwa2SnThnptMvEIkrVW5UUb2s+94D5HjBy08sDqZEZtSqNJ0swLAUfBKuPuvkkAzcJ4tLmYRzFP0qdQFatS2QdNdu23gi8Uc36ZC02WjEcq9lYtpcd9JBPTdAhhRDAG/I1eG4BzmvfXdZ2nK+c9FJVrZBguEseqMmuUlMUepOamtiSCqqX1aBsKtlu/hB2BtdyfEV1g7kg3vpr28d/ftjp0GeSdijswzCDQ8coAcV4HYON/qFEmzW4xkvCDZGkN/h+lv0vpJ++n742eHpltMBxk8+alc4OcYQnJxLJl8oBtzM2xr3rlIf7nbC/62zmrMTMQL5rnv7lgv7Df9sOcz5bLx5d5W5Zy8hflnZzqbVp0HeyVWm7bXdY5rndRbW4+tmYWCAx7ki/yi/wBqxQ44QvMbiKhlyTsdRKi6Ne23b74zG5zS+Xb9FBx7hQY7mE41KRMlpPn/AOT9Ufi4iySRMiLFJMTmCS9VH302SB1UzkbflGDmV4VBmBMBqSyJcu1ldKyLa7A7hXVh/bCJnc6GSU7MWlOl6I6e5Cr2Vfp2ryB4x0P0x6hdxHmBpiDxmBvpGuSMiVVQHpJPWLOw1m98TPcWXOq7E2baN/nzU/CpS8IlbNyRgDTLzDCwjcHSQS6arJBoXZ/rgwGZ0VYsydJolgsJLDwSStb/AFADYDT374WMzmY5bEwaLSZXkWItQDUznpNnyjMx3YqCKZao5mEq/wDE5ViQ2nUovUNepQKNgoCoHVQFCq8C2tJhwI+iM0xHcNzuy6LwxWSNi7tIQSQxCKaofyAD5woMoBZiu4shTVLfYEdrF/T2Hn2wzeleORzRCwjyUC1DpsABtJYWQGNah8fBI7ivp9pZ4+WsKwh9ckYGkEAUFobMGNbGhtjFfVbT4ipiOfwtbga/YMu1I3BOGF840jLqhAJJe6kvZVUkblq8dlDHsMO2W4yyrpZdcsiuwQdiQADvQpASBdeQKxcz+QjjTRGoUR/lHa6r+g2/93vgBw2LnTshNaI1fYA3qYqV3FgdI+mrP6YVVrCvLyLBIcYJjUyvOLIiLzGRTInUooFgxr8v5qoV37CtsWJOP/w+WOtSsyLU+kj8ORr0xKd7l7Ejfl7k2yAY1z+Y5BfTTZoHRGSemJiLJB/mRLkZuyDSO7WFbO8LluKFFpI2LszstUv1yyHUQtsWB+0aiyBd9Cm2owYhlfe80M4DJKM+n+FQSnnzMXnYEFGIEairIGvuqx0W1bLrFknfDTwydeVzItKqAVaQKQtqdFIvcqWBIA3avyg0EuPJBlHUYsoCebIdKyzMvUUAIagtA6DsKGq2oYYOFeoV0QZaPKsu9gBh0sxNKTsXkNb9IN98VEyIXjTAJLTN0dyzBpF6QEVlu6BYKQ3Uf+cg+yhH++F7N8UBE7gcyXNOTFGVJ5gY6uZIvgFQBGnlFWxTNqY/WmdhyWVWBtLzzA6vI0jrlZh5j/KE/P2NgnCzwLJqyjNSTssiB5JF5TOyyPZLMdgtRgDcaa3G2+DZTcgdUbIKJ+kBKZHaXmimGzqbYhauyLNUzUNrZfcYZJOLImnQjEEHQoL7joF1p7s3LUf4bPnAnLllypDszP8A8RjLFYunaNdLAKwHLj77OV8A4p5WQqHmfVqSlYifL1ruwIwTojCuxI1aiViqqrHcbye7llkjDWht/FMeZ41lwGDqSg/DBuSqBKsaCbWVbt3A+TiwOMZWKPSUoAM+m27LQJoptRIHj4wpvw4uYEjhZeSVJBzCNq09OlvxbPWRZoWOZtZGLXGeFSHm6IZaNRqQ6N0rbWPxQaLnfcE1vflkuJFvb8LndAN/f8+SM/8A1NlGVjynAQbaXF0Bq+PjY/GKuS4vEYfreiQCLQWwvaiSaIA2HjC4OE5iPLC+YZHO+6sRZ77MOkCNf1Nb2cEm4aOXFCMwq9VM0yUDQoquizYP5jV7/qYaQco8glucCM7eJQjgLENnIUK3HqZKqiql7rSAaooL77k34xG8jyKrRJrFNWp5NmoUD1VubvbxYxeghTLcRjlLqwNCRkbUpVrQ7nyBpY/b2wV4hwdeHzHSv/l5T09zy5F+pL76SvUt+AR4vAcWwsaKjRJClo1O8QdfZRZTIM0QRwF3YlgbY3t38Er0k72LHbbEfEvUEOVAjXrkP0xp1Ox+3+ZxUk41zXRULctkZ9Sg2Kdo99tgSp+T8Ys5fh66hIFpq0lqINWSBZF1ub/zxjM4V9Z01jA5by+qsdUm4zS5xETz9WZHR5hSQKqr5LufqPxsvm9sVeH5iaYOnD2VWFMdLsq2tHQh21dIAIoAjV5asW/U3FVjkzEbLVRK0TKosPWrfeipJ0kEEV484W/TXqM/xcGkf8QEjSgB2vfT5BCtdEgqCMa2FrKRFMC2ijfScx4LzMrqJmOXy2tdVtoP4rM51OF1CzvpHYDxhaz/AAeLM8vXlp8xICbYMykJfbUdmUMaA3Ki/GGf1Xx9MwhiU7o/V0ium6IP3JFfBxT4HnJFMaqjsGJ1MGoJVbkeb3/bHzeLshjYb58tOh+6tjEIPymPgOWTLQcpQI1Ukhb8Gtzv5JO+IOMw3NG3uAP2J/yOFr1F/tAjyuYaGQtqCrvoDWCA3f8Ayx76a9WPn5LC/hx/mbZrN1QG1GifNVgqNOrTBrkGC03PUW90MNecIIt9ipONcFhzMjc1Fejs3ZgPaxvX3wNm9KEgKmbzMaj8ussv9SK/TDvxePmIAi0yLSnck/4T7/A33+5BRZPVCo6qxYEmirxMh89iaJr7b9q8j6bgOLp8RSGDSyz61NzHX1WuT9I5aKRTI3NlIOlpWJBob9Nntd7+cLfrjNc/MRqCjpGjWyCgQDbAeQAKF0AN/G+CPG+LBi0wvoOiIH3ob15s3+gwr8SLCRV1W3LC3sCSWJI9t7rFbiMknGZVL+BvcHbx0ntjMMWSaIoC0vLJ30mNTW+253qu3xWMwHmqMI5qXIejg0qHMOrQq2lOXatOSdTHfdUW6dz2rSN6IcuPZRTAE0KDAQ6IBsQlsUC/ysupfkkXZxBnPUYQvKY0KpYZyCDSmulRsBqtV99/fArK5mXiUrSxNyWiUDlFzVFvrDaSCbFFSoHY37fNudVruFR1gPRXgMaMLbkq7mfQ4CsMm5DSqH67aN46sUx+mywO+4Kg+Bgn6K9MNFCwkNAtR23JG1A3Soe42s7k1sAKg9TtlZXy1XHEF0kbgxmtHwFAK1vuCCbOwOxcaSTrU6T539vnsfscaLqmKnhDi06E3B6ypyIdz+yFcSkGRzdAARSMJY6GwsiOdN/gh/0+2GrJqeaSfG363/luf2wo+rs8rwRrIpLqxlXSLtQArLVggnUO2xr3Atpy7LLHZYDtuGI6jbPuveiCu1Dpxi1qeNjHzcyD5Ktjone+aWuFT5p4XfNFtQmeMBk03GU6CNgD1djve++wwU4TlpIAAUPMkUG6FR+AGN3rb+n3xDl8+ctlmkmcl3zCogcseWrbKxDbg7k0ewN98RZUz9WuRmUA6dThQFG5LMQdjshP8vM/MBi+rwbyf9RN+h8Eqm/S/wAIbxrQZellOzGRiaCRKBJbUOkSuVZvJXlKAbIIKbKqUAexlUaqNrLm3W3cn+WNWLCzslmtTnBTO6a0SEtFJLzApKhs0y7s7kf7uFTQCjsFoWSSAc2clk50spIaRdAPYItltKqB0jQCAfF/JxdTpYRhGm9/OXS4QJ1+nLefgtRJLmGZ5FRdtKoAQqICGZEXxZKofliSSbp4/wBm2Uo5jiUwHLgVlgHYM1aWk/XcX8tXbC5wHhp216tKtyyB3YqSxRaH0hmBZh2CbblcdIy+SaeGHKxrWsmaRRQConRHGPygagF9jobve5sIx20R1WkME2lC29NHPtqmaXVJS2pQEUbO5VttVDTX5TvVY84x/s8gyckUrTTzckcwBypsqCVQUF6bLEjySAe+Gvm8nOSDY6EAjFAAtXfv23snxWBuemLgyudQBGmx3Ngpt8vT17JWHVP/AJWzSKYJqyctlBuLcItEj5zfhAu/Qp1yWX1N1fzFth/N8DAtvQ7Ll8vACXqQ5iQcv/eEDpH1V2sbncscGMhDdsTZbez/AC9JI9zeom/ke5xHxpDK5G4LaUB1MKBNGgGGwon7DvvjPEt/keu7LVc0H+OlkFynBXy4aVwzOimU/h7s9cuMfV31vM9edvbC7n+CsCECs3LLAtyzuVXWzD7trA9ycNvF53IjPUBLLzHG9iOFdWmmIO7EXVfVhShzUxCmQuTIQvSHFaiHe6I7aqN/rg6bzMoXs03opZeDtHJANN08cekxNXStHdunvrP9RjfKuR/CwqxXnzaWZQVsCQSXsdhup9/0OJsjmDNJCWLEuzmnLHTdhiAxOk0axJmOG8ubIsDYjezsP8Ee/tumKQXEjfNROa2DvUI1wj0bJOulpRqU9Gs99ySCVF0dww2uwdyAcNVfxK5jKMCj2KWv93IAShWzurqpXuBa+zgnOHLQDexBxSOa05szbga2jcn/ANPUqh/sraW3/KD23vSc0FgWSe6SgPCP/wCPGymzpaiRRI1GrUHZq2I3rqG+DC5nTRcIqkfUJAb9ttIO+KHGuFIMzMhZlNk6Q5A33PihRv770MQwKsQ0rLIAN9IeMg2d7AS6JN9xiNzIMp4eYVP1jw2DM6SrRiULp0vYLDUjimG6NSlQxDCnbbyBHHeEZdI1eHKcmVDfRKsiEHan1tqrsQQtjfBrNyxSAalBYDpYAAjz7f0xE4URFq1E9KqbANVuSKuroAbnyRW6ariGlEx2I3VPhCMMvqkvUxGrUKJY2SPnc3Ywa4cB/EQLR1BWbvHQB27Hr8d127XgfxX00XaJigDIwZidW/YnTf5Vqh77nbyxcAOZM7IVTkKt6tILBqFdiLF99u3m8YdejLS4Ea+Wnmqg+8IfxXhf8TJLF+EvMFM5iLPpBAJDE6RsukHf2oHE3pnISRTS83lpCrMITdFgx1WwPmh27gGqA0gM00YiUsyjVW4vsLs9vPn9sc+9VcNGcdWUFhEWqztTUB8dxYr3OHsx8TSFHJgEE55ZJcBj8Wqfm4pGnkMfHcij5obnA/Oskw1alez1KaYE+5U7A+Dt/fC1kEmhhEfOkUJZqPl0ARdapVJIU2CbP9Ma8R4q/LL69TAUNR338F9ICjzv7YLguDdwtQOaZHTUeYHjmuVaraggi6C+qIolnj30pGDqVVBpv8KbbDa9/OF2TKo3OnBLAAsgZdBZQQLAutN2pFn43rDfwjhyTaHSVxy9WqgQCziiyueoggdqsVs2+ET1Hm5Z8yVZCCgEaRha0qoqgB77t579zjWbWD3lo0zUhp4RiWyZjSAHaPV5vXY810iu3gYzAxsqwNYzB9mE0V3Cy6l6hyN5BghDbqdRpQF1i7PsPLHfvgd6PMax5hTrIlXkKEUmWZmB16F7gKna9l1Asb7NE2cggi5LMgtCAjbK9AnTRGnT7j23PwJ4R6jOUSBZ4KiaBX1xxICHc6tAFhQugCwN7pjd4xOB/caaTrAmZy3l7qqq7BLhnCBcSz0TEx8vRpoEMWDJHGgqyvnSi7e9V4xFwKYyZiJDJIObIiHUQTR79dnxtveGrMersi9/gsL73l4Tf36t/wBcC5uN5MMrIpRgbVhCoIPggg7H5GN19JpZgELNDyHYla/8O05mWQuTQKJv9JduitQskadQJ/lGK3pDiJyuWUTG3svAne0AIMhXyt3pHc9+wxcnzUEcSSylioNqpBuWQgUPfSi6Sx9yR5woZ3MmbNCVC0skjAaQpBJOwCWKFeB2Fb7WDlN4TEwtcZHwtM1Q0gRflvVZlczPmQsSMzO0xOmzRayeY4O1gGyxGwHjD7xniEcUEJLa41DDQQBzzGdOtiRtECGYAbsd/tTyjZfJxNOUTrIjVlVqkatRKi7GXQC9j1t2OkKcK/FOPtmp7NiNVoA6dlXqY6RsDpDfbYCh3feo8OGQRNZgEHM58oWmZ4k8mZkllDMyoE7CgW2IA7BVDSCvAUfOGHg4TMRhtJWMamcjSCAbUAADqZq2F/fC/wAG4a+YWQMdOoOzs30oNJtj8Asfuawd4LnFZxloD+EHCICtl9AAeVz7sQnwBsPOGVDAIB8VymC8yR4Jq4L6c5jByNHSsUa2TywDrc2e7ajbHyVvzhu9HTrz3Cig8eoX3CKVSIWd/oBY/wCJzgbC4EL19Oir86SaJ+79X74o+i5XTiWa1vqDPLp2+lVrb4G6D9MDRAa3Fz+gR8S4uOA6fU7CNepYCs0ktfWeWP8A2C6+9V9r98L/AKozdPFlUK6lVpnBbT/gU38En+uD/Gc3bEntGxcD3bTY/Tb+3vhHlk5k2Ykcaq0x6qB1AdR7b/Un9cOnF3R4+qBrcIk9B6Lfh+YkQluggnRtLYCgGQ0O16ig+ytiLJtIS9qoA+hmFsS3QpFedIl29yO2+MzMapE8Y5dxggnmR7s1hqBqt2fud+ntgxBw9FTJqwWxFqcit6LEtfnZVAPtdYkfSdBMrQZVbYEc9+yG8SZTI0exKIsasaI0uRqLEqaBvbxX6AqfF+MZdnQ9YIUkaSU72ACumqAqtyQdr2oNGVyjSyAtGx5kisel6AtdN301qah7gLWFrN8N1NqKOTVC1c7CwCuoWF2Iqtm1CsMp0YzU9TiZyG9wqnDuMxmYcuPTpVzYJs9NbsxJajVE9vG2CbcV69Js6YWYmwaP4k2/vtp7e4wTz/BUV1McKispCDpoEswVmve7IPf4+DitJwtP4qUmMqrwui6tN7RJF2VjQBIF+f3xQKcGylNYls73ZP8A6bzSzKpH0sNv1G39axkXDhymkkGpbkLD3Q2CP1W/3wmejeMSJKkQK8sLqutwdfSvf7f/AAjD3xPN1kcwwB3LAV8sqivnuMXB1is8wSEpeos00csbt1a10s192jpCf+pTHJ86z7Ypy51nCmgV2F0D4AIsb+cW8xE+YyCSTKFkViSFbpDJ0dxtRidb/wDtjABcxEZkidmVmJUEAkCgGI232BH2vfzid4KJuS9jzZM7KQSiAaq36jTAA2Dup3HwffY9wqWOWRSBZjshWANbWrfuNv180cR5n/Z+kjF/4gKdtSgWQQK7bEfYjAfi8Z4XUiS2WGlVZFIa6J2DgqBQOodtu91hNaiX0+7mutOF6cVzqySOgYWiuQW+nWgs2D3ANX+vtss8F9ZTsCoXWQbUIjtpYbgAq+sqT3onv2IoYBcFaR+UrMWklZuk9qcPqsAi9mHkYPcJ4NAkeRaSwkvMVjYFsoXT8/zD5u/uhnCsptNpjmn4ml3eJA6Itmc4czBqpkDgtIQ1hbXd1Wr6DTFST9J84WOGSCOHMZkBpJFHSGJKFzewA70QQPj74ZeI59YNfJjkaPRszHpu2BDECwSb798A+HH/AMsiCR/cqhogdqta28fqcRs7lMjQkeiItl0hQ8N/iZov4fSUMn1khgCSxkoA9Qu63rBeT0iuoCdzLuDy17fJPudyf1xYh4oE/MNvpVR2HzXdj5/ucDM96oBL9X0/V+Y7fA6b+5xea7MgMR5DL1SAw5myKmLQlRqKH5Vrb9PY4W/UHCVzARjauLBZb1pXuPzL7j9jvRnynGU0S5sh1KxKHViLKgnSQANmY7fG2LnpTjacQjkEkapKoJFb2o8i/I2sdiD9xjEwVKJNQDLPz+qsxNeMJ1QHI+noNA5rsH3sKmpe5qm87VjMNrcXVTpYaSO4Vdv037HvWMxd/mDmf+p+UrseiJwZJXzWY1KGWoxTAEfnfsfuMTZ/JRbkxK1WaEYY/ZVrc+wGLeRi65295AP2RP8AU4H+oj+C4Iu6Fde9sNrTqF9tvNY+bZUc54APL7K0gQua8U4TI88jRtlVRnYqplVSoJ2BX8pHt4xNw30xK0heU5fkRUXZJkN0PoBugzV3PYG8NmX4EHYDsBux8ADucb53JKyaFGmO9Kj47sx92Y6b+BXvj7Y03CGg7+Vk03CC9w/P4SRxnLZvMSl2XL/yqi5mKlW9lUat+/6nBbIenpMpHqeFZcxIKEfNj7HbRu16SdnI3bZBtqJZMnwOOD8d1Bc7xJ7f4j7fH+pFVY+GXI+ZfqdPoJA2c2Er2CC2A8UuOOplwhuQ9+n5TG1MBxOu4+w5+PIJW9RZTNSuAsQlWJdGtZIqZ7/FYAHYarUCtlVB4wFy3p7NEuOUQ0lIi2u9m2Ng9gqkE+xPzhqk9MRkDpH7C/YDt38Yg44n8Mn8NCAJZBczKB0JWkRKR2Jo6j7beTgXjsgGiN+aKk81HFzpje/6W+SKohy8Z1oiNJLIP+KwUtQ9o1qlHn6sWPQ+UKqXNduXq8szAPIfhY46QD+Zwe+2IvTWTsNtescoD3JAFfYKCPuaw7ZGFUIiQbRg/qzHc/JLWftWIKh7pA1Wtw38sR30391nFs2Vy67Gnk3IGw0atKX79LmvtgnleEtlZYpbBM0kmoAeHDOo1HzvZ23Nb7YHxcWhkTlqLVZnMpbaqtFYe+ttvBA1X23afU76YYZANTRyRmjtZPTufApiT9saApgMDdQPdZxqEvLv+RPolb1JndEk0pJCrZBHV1IATY8jUIVFf4/fCbwDizsW3QhFLtSuLNgLYA8sCP1OGri/GIY10iVAexNkE2SWN7dyPPzj3LurxMPwiKJJBT6U63Y1u27A+TYwNOmS0kHNPe8NcARkN/ZLMHFJ2CqJAS7Dcc3sTQ7j4B/XB6fPrNlZpX0q+loYn1E6kdiQSG3PaqqzuQ3ViTKtEiNOy7BQ24JYalvsbPZiaHbbBHJxRFVKRIQty6eWBVMIFaiKIUWa70BjhY4mJRiq0NmFzrOBlYNE5RlQnRqFKaICg7CwdI7H2vFT01kknl05qakVNOl3VSbfsSSxCjzpAcCgCook/wCpOGQwyzHL6lRloLpRlXVesDmE9tIogbCq7YNR8Fyq5ZlEMbcuMPzZE1HWNAbUTqIU2FVRe4Hvs6kwjNScRVaf42KV+I+r9bzOEQRgxxohEZ0hV0gVTBfoB0gkD3NXiivqvqnZVUaCKpYxZMqDelF7Dz84csjlck60kcB3BOmOgK89S0BvW/vi9leEZaRX/Cjc9OohV86nXdAoIPcHe77nDsB56pBeIAjT7FczyfFxYa1iMZBB6i7XtQA6SABZuhXuSMdLyOdOYyUcKG5HdUINDcuW3Pbx+uAfF/TcCOQsIRXOygAV5pCVLAd9t6uh4wz+iMnolUdQHM2UnpAKlgQD1Bukbk7j7464kJbGzJKk4ZldEUuVzAIuTc325iKgN9yLPf8A0xzng2ekjmWaQJHyHYEEMGLN9XaxJ77VW3bHV+MZhV4kA35oSwsDSCqk2xbYfSKPveEzI/xcTyAtGkQc6GX/AIoJJLX9Vm7vzZNAY4/ReZGRQ6b1erAcqBUpquRwwHvpATUv2BH2wuZ/iC5nOKc00rxoPpB7/A1HpQnybJ8e+JM27NmbKnuyqzxGzRO9ttvXz9sUs9AHJ1ySMT3UKsYP3ZyT/TAAlxRkhggb34Io/HopM0mYQNGI1KgEfUb2KkHexYvxti5xfOrNBkY9LpIkmvS8bqNFG9N96Okbf54DZAnltCpI0DpaNlPLBJJ1NdmyaofODvp71MPodZDppebRYUPeux+TierUe1pwifyuhrSAVtxDiLNlJQhLpNHWk2AesODQ9iD3xSghEcSu8pXTHZRdkPX2NAkGj3o/bBLifF8uyyLBEGdiF18sgKfgkbsewr5wwcG4DEsCrmo0kYqLUhTqa7HcWtHyCPOM3tOxYMY1yPJUHvCyq+hG1c6TQoQEBJAOkggEaT5u7IItexxfn9KwwqBHEoUeba772cR8M4wks0mSjgMa5csNRYkHSwFDUL3JYiye2CObcA6SS1eCdrHwO+Ln8QKNPHhschb8pDaeMxN0ueq+H68lLGncgaAK3IIavvQP3wr+gYWjnQeNLE/aj/mRgxx3g8tTcu2Vlj5agUIyjg6lA2sC9hub+MFsnFFu6KmpvqIFb+dvBvuMZ3FccHUyAM/a2u9E6nRh3gp5oUJJx7i9Hkthj3GD2ithF8gtK595HP8AYf5YD8fXUqoI2k1uq6QSPNkkj8oAN/59iK4t6pnymUjzI5Mi5g6o4iCHQP10WDfiUD2Av9sEEzMkmWimlh5btZOnUVjIJXSGP5/f23xZw3AVS8Otnz5fCU6qwAk5Bb5iQAGNTe/U38zf6DEiQqoDuLAsIv8AOR3J/wAAO/zsMQ5KABebJ9C9h5Y+APi8Vc1ni7Fm+wHgDtQ+O+PspBsPNZf8Ridmch0365raecsxZjZPc/8AzxjbiDhFVP5Rqb/mb/QUP3xBkpAXs/SnUf07f1/scD588CGzEu6ajpT/ANR/b/kXyfjE3EcSKdgjo0TUEnX6DNQcS4sYED7c1x+EpH0j/wBRh7/yj9cDclw/8W2JJFLZ7mgAb9zqs/c41iRp5+ZIbLNZPsBuf00jYYIZcb3XzX3/AMyTjPYHOdJz1VrnNa2G5aK56Mg0Rc49kB0/L0Bf6E1+gODEEx5bkHS1Ehu9UKBr42/VsDZSMvDHGSNMSl39iVu/0L6x/wBKnFjgoPKaZgCw0kg7AyNcoU/APKv2CthtJuJ4nUqxxLKTo0EefPylex5UQqkQt9ALSeQDuqht/G5IO3cG9QwxcU42rRCFdWqMKe6EK9aVBCnUOoqN/nEHAVQRPzkVg9Ox1uHtT0rpVSO9nue52ONVy0CMZKdixMjNy40ZwlhdbBAzHUfIO4vGm5ogrLa8yB6eSEeoMhcSxxS6VYAPZrWqCh3Qn6rNqR3Yb3tTzfpfMERojaRGpBIIs6t3ItfNuvtuuDeZyaSOOYqtyZGYKbpK3NX7lQLGIzO+qgk5J26ZkAG/5fP618eThGCIA0VjXB0k6odnuH5kwpGG0i9RUMrAgHpUazYGlPc7sfsLiyzw5rSGXQsAQ7xnU1L4La6sMxIHa+2LaaWlCsk9awF/FQ2FH1EBhSEAmjZPsO5HS5uNp5JNAQutGTWrEgEUNie+52rxfbHqbbiJt9/JeruAaRa6o8TyYlOp4+YZGNFlHUD0rsbNCvBA7WRvi3xeedsi8MIVpekHpVW6XBIGqQDYhTe5oA13065vh8ZkUyKiOaoEsCL8Gmsb3sf1HjEufgTlmNo2bspjDKvbdXBdwd6HZibPcg4uDbLJee9ZAOH8Oz8NFE02HaqjPcJpU29bMCAfG3ziy2U4i8LqY/rkUsAFHSinSOmStIJuh53wTkzNbVmlGgCkiifSd91bUbO+4Nj9cR6iFW3zjdRO+UjPhe9HYeb/ANMcDGi10byTe27ILw/0vO2ZUZjLq0TqyEshIUkGiLegb8k7fODP+z1WymYYPKmgLqWz3c6lLFRuO9X8HHi8LTUJiJmZeq5KRWrsDHuKA8b9h74IHg0OvS02nqAKhpIiK23dQQyft4OxGCwhKxELT1VJzs8GV1IkCqoXyUW6q7F6pNyAOkfFy5JndI1NBdwCzXsKI28GmHyKwR4twyMQOEJklVhJEURiAVo6dffSwFE/rXvQzeaJy7SRmlLCi4qwdQv7Glo+cefTGFcbUIclP1L6zWK/wTIQSvW+wIsWFKmu1fb77I8mZqORwugEnQg7KPAvua33Ptgt6uzOtygGq6Y0PPY1+u/64pQwiWFoyFGmqo2QKonv9Q2/c4QGCbJpe4iCqvBs7y0LLIEY3Z28+4PcfGCMfqBgS8CsspADSIAEPzpO1/N74zJ+nEPYqxHcmz87YILwRydmT7b/AOmANNrjMLgeWq56Zz2XQo2aMrMn006aE+Amxr7fucNp9eZVCeUjM3bfpH67lv2HxhIHC3/mT+v+mLcXCJX6daC/0/st4lfwNJ7sRn1R/wCQ4CAmHgGYEs2YzcqhnBDhzY5ZC+FH5dPvuKG2PctM0krSkkKRpUH2B/8AhB72W7gjFbJ8OZYFisAmUNrXVUlDsLA1GlNjcEF/uLrEIvgAD9vjGR+o1Id2YGWXgq+Hb3ZWme4iy0Aeoml+L7k+CAPfzWJeHLoKqdyxsk+584F8NUyMZW89h7KPH39/m/bBaKOzqusZdQYe6qhzTEibf9jj3AxCa+pv/ccZiTAeaZKscW4JEggiIBeJTyNX0roUAyEDboFbeSa+wzKZXR9ViJQzAFiSao6kjS1RXsl+xNrdk4Jz5jnGXmx6o2ZItNjrStZArcAuQD/y/snwcd1rICy69QD6GQ3QoRKo3EcZFC/qJJ7AY3eF4ccQ/C02+m/qkvf2TMTvLqd+yLcQ4qJNJFhDuoII6fcg9ifbxVYDz53Y15P+uLHGOKaFZCvUgBZmU2FAptFCix8bV7/MWd9INBHEkjl5ZzZIdlEVKGkOnsFjBq/zHc12x9C9vZMtks+lSdxVQ3urOSjBhbU2lCA0jeynsB8le3/3CfGAefzPPkBqkQaUQdlXwPue5/7DA/1Vx1mcQwyKsaUSDptnIHf4UUo9qwLi4hLda4yoF9xv/Xz2GM8UXPPaO1VdRwp/tN0t4kJvygChv+Xf9aX+2/7Yv8JQl9Q7rWn5cnSg+2rc/CnCVFxSfQTcRJevigCT5+Vw1cOzUqIgYLYXmNpv65OiJf0Qs5+49sE4dmEumztHC+93UPFcwGPLvoBAPvoXqA/VVQH3JbDHlDUKIQWYO3M07/iExqR9lJKk+KY4Usk4Dz5hiCkcjso8Fh9K/YEG/hT74ZfR8RKKbDASMZSxa6qJmqgbYux70N8P4W1SToFZxV6IaNSE55zNIlQLIhddtLMFN/lHUAL+2KU8DKwZgTGGVdQ3XSvW262BZXz74h/8Qjjk5kqjdjZ9jYAJNjsxQWPffti3xWZBlykY06tz23BuutasbeRfbGgWTbfNZId/tuMvnzQrhEwOouAWbtdi2PU9V8hcEcvkF1liK011an9jVizvqof9sIfqvNNlYY40NyKplY7X1EsRf/Kt332GC3p71xzcoDIh3kK2ve0C2T4P1DcVe+wwp7gJ6p9HQHTf4R0KBrcfljYg9R70gPyKPfA3L6HkblLTKl6ixIXcb7gAmve/scevm0MbPqrUdAuPcAAs24GqiXG11fjc4jj41lUidBL1sBZ5cgFkgkXW4AAA998dFQXuPVdfTxRY+i0cEvqbQwvVRU2R7Xdixi7JGFhHO6mD0DddJGodgVI/Y4FxZiLuJVAPw39guL2f4jBJGFEyAgIdw+5C6SLA27k4c17OY9VJUY8n+J9FvoQkkKNO3myNh3Ir/LHulNhpHncHb6iu33rFN4QTGeYnQzMBTn6gAa3UKdhuQ19q2x5xDjcMEetiWCizWw3YkWx3G57AE4PtG8whLHXsiGcaNUGqwSfvsO5ruf8AXELOGZW8sikg970gH9bBv9cKvCeJtnzITqXe4/y2oFMQPYb1ufpO93joHpXiJigtio3N2y+O9kfPuaHxjs4xIS8JFiq+Wyat/wAMn7Kf7j/LArj02nJyjY6eV3IoHUvcL2NMCQf1w2S+pYyR+KsiqfxVQ2UBHQbFgixRA33B8bqPrFwYM0oUg8yMEkbGnHYnZqCVf2xxx7pXoghc147IWRQdqatqC0fevmv3wux5l4n2tTRH6HbDU3DCysp0g7jsLBHttex3xWn9LSSAUqWAKCub7diGWxZsj9R7VJjjNNAlVcn6qdVCkn/pI/zxfT1m3/qv+y4GD0fObOjYf4h9+9b4uJ/s/mP06DsD9YG58bjHi4DVeiVc/wDrqQDpkY/flgf2ONcr62meVBLNUV24Cx7qASRstm6qvONOFcBVJOVLGpOoqSxF6gOw7ivH64Geo+Bfw8pAvQaK2d6I3/Y2L+2BxY5bKrqcI6lTFUwnvh+eizUEnWqxKyF1lHYmwCf5Tq2Dob3O/jB2fgxELB+rSysQSTQVlJAJJNUCdz7+2OTen5ZYcxC8b6SWVT1DdWYKQRf0kdwcdzEwtSPpJdd7H0MRVNv2B7+/zj57j6LqTmhptp0TqDw8Gc0v5jSnSO5I/r2/fFuLLnyaA8b/AN9v6YG5vMRQy5dZColLHYaqvqVHXxTrt3NE14wYhO23uf8AXGbUYWxKoBBTZw3JRtEhOq69x42xmBGV4gVQLfb/AFvGYDtI0C4Wnmk6b15lgLWcWD0ry5OlaAqyn1HyR47d8ciYASHsQCewNGr7XuAfnGYzH1fC8MyhOGb75KGrWdUIJU2V4lKDpWR6LLsHajRBFi6746VxvjjsgjllaVz0yObsLXNdRsNioAvzqOMxmO8SSSG7tC0/0uAxzo1A+q5y+aZ2Zyd3Y+Bte5/vX6n2xr1aQNurfcDsLA/rZ/bGYzFYWO4kyTuUU4TwsyyQo2kIA0jmhsoJLbVudKbD7YMxSOyc5go1l8wRQ2ADLGo+wRh+ox5jMJqNBO9ZVtB0XHX2iFazOSZEjyxI/CVVeq3lkqZ+21KtID8nDf6a6IZorOqVhLsfpUsIhR920sSPhe1YzGY7QaMbet/aUVcns3HlYeRhecWiWaJlkcoOY1sCRpVRYJ6WJ6iG2HgYKzQgP/CBgSNG4vsekN2AonVsPIx7jMXtiS7W/sfwFnHIN07vuJ+5S/mOGQ8Qd8wHYoeitJFaKSvqBBAHvW573iLO+iUNJFNJFyhyzSg9TjmMQdYJvWP2x5jMdNJjokLwqOGIg8vlRcS9EF4oI/4ll0o5JEd2ZGu/94KoBR57eMD4v9nsiNqXOkNRF8o9j4+vGYzBU6FMCwS6tV5dcrxvQEpLMc4SW7nQ4s/o+33GPU9DzjcZ32O6v4/Xt4+cZjMd7CnOS4Kz4iVIfSObApc/3N783+ldh8Y84l6Rmm0JNmwQStAB9yqgk0RWqtR3ofrjMZgf8enMwvf5FSCJVjhXpM5aZZBIDEqnUpJJYnpFAIAvf3O5JvDKnDmeJ4lrU912oE174zGYZhABCTiJKHZbgb5dpHMiMJGoABtiZA63fgVpPzvjPVfEW/h0WlZnfU31AdJeq83Zs38AecZjMJqgMp2RM7zrpcgz4FEqHayfIAv2I3/fFqfPKQvTWmjuz0a7djtjMZjPq2EhUszgrVfUhjsaEok7ENQPY9m3+NtsRL6okaw0UddtiT27Eg7/ALHGYzCW3bKJ1nQhPGs2eYHdV/Ea1q9jsDXb4O+F/iPEzmHUBQ1AAX+o9+3bGYzDKJluIqqtxDywUtLK5wjJuM5lopY11Fk70bUGwO5G9EY6WeMFlTbSSrOQTZGrsLverrue2MxmMv8AUHYntnl8rnDiAUN9V6zluaaqF0k+ekadv5bJB89h28Dsj6zkdDUarXa2Jsk6VGwFWe/xfxjzGYVQY2rRJeJgwPZE5xD4CbeHCWWNXDKA17FST3I7gj+2MxmMxjPeQ4gJ0L//2Q=="/>
          <p:cNvSpPr>
            <a:spLocks noChangeAspect="1" noChangeArrowheads="1"/>
          </p:cNvSpPr>
          <p:nvPr/>
        </p:nvSpPr>
        <p:spPr bwMode="auto">
          <a:xfrm>
            <a:off x="155575" y="-1058863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QTExQWFRUWGR8ZGBgYGBgeHBodIB8cGh8eHh0aHyYeHRsjISEdIi8gIyopMSwsIh4xNTAqNSYrLikBCQoKDgwOGg8PGiwkHyQuLCwvLy0vLywsLDAqLCksKiosLCwpLC8sLDIyLiwsLCwsKSwsLCwsLCwsLSwsLCo0LP/AABEIALcBEwMBIgACEQEDEQH/xAAbAAACAgMBAAAAAAAAAAAAAAAFBgMEAAIHAf/EAEIQAAICAAQFAwIEBAMGBQQDAAECAxEABBIhBRMiMUEGUWEycSNCgZEUUqGxYsHRBzNDcoLhFSRTkvAWc9LxNERj/8QAGgEAAwEBAQEAAAAAAAAAAAAAAgMEBQEABv/EADQRAAEDAgQDBwMEAgMBAAAAAAEAAhEDIRIxQfAEUWETInGBkaHRscHhBSMy8RRCUpLiM//aAAwDAQACEQMRAD8A5NID+H2awGP1Em62JPfzsP64k4pGqLaABGYhaP5U23+Td/OIMqDp1edwv7Df/pH9SMGsxwmNwZHk5cK6UFKTuqrarZ633IIUGvzFcNqZByFs5alW+ExBcqz6FGrqJLG6UlQRY+onmKO1Gj3AwNbJywtzJysOtQ1Oes6h3CAFx3arAG571hly0ynJp/DkxEqQsrhddqSdiKVBpUWUFhtW7E787ldmbqJJJsliSbPue+ESfDX4+iZDRc3+idMz6qyvKSOKOZVZ2LNJJJy1H5UWJJCdKjSLJ33PegLGQ9RSQ6GYqrMQVhiSNDMo3tiotB/j31jdV84U4oVy6iSQBpG3jQi1A8SOD3H8qnv3O1Bo8tPrZmkc65O7HckHvvv37YAkG6aHFuZ8kyz8f58bK4kWwVAEjEDerPMDBjp21Fr32rF3URw10jfQDPszWrbqsgHSWo6lG97jATKKI323cFekl6AJCkigTey7CyB2G1YZs3wzMH8MxBg5FQws0hZlUkFnKlR034bxYFXhjQ0CWoalRzyJ052UGRy+azEwRCGMkjdetXQAAd3UkqbN9972xV4jlJCwCxSSLp3cpqUHsRU97f8ALIPsMR5PiOajKnLwRQMgBJHUzB11DW7lmJK6aVSoFfT4A3O8azedcvMFzDKukHk/lFnZowCNyfOAeJGko2VL5ne+SduF5GEZeMsHkYfTGoiok6qKo7GqKm+WwJI2HsW4nJKugZcRjlQq4WeMg6uor1EBQ26rRK6bY9zjneRhk0KdJjWPYCYxiO7Yi3tGFM7GiCfFmsNfGOOTOumMaUHQ3KBmWgAF600MjmtwN6qj4xG9xxtva6pbTBnEDlvkiPH+FtGMrMeW2Y5VsshYfzMBv0NptlCybntq7nC5JmI1kIzIYxlT/ELFs6graggbmMELdkmwLLAYbc9xCHNqr5jQIFAW5UeMBwpA0u3WdzvYIA74q5z0TDMqMsriVVAWVdWsUCNwVAkBFXRAO9Bb3zqNRrB+5IP0VIbiBG97slHgefOS0y0JoXA5jNGrV37E7BgAaUk6gCQfY/6gzsMJLGJHIALqOlXUgEatJJoi9x3Av5NWf0zpiYHSWi+rlE0WsMNUdBo9XcrWnYNsRhcg4astjL5iNGZaMb0vm9Pm+5qhXyO2K2Np134zp76jeqiqB1K2m5RTgnBFWAyHLidHcC1O/wCGq8zV1hwgYnsCDW9ADG2alYI7QxnQ7AdKK+g7jTYGsWRQBIq/nbbg3CJIGf8AiISyMdwqibfe3JBJUmxsBvv2IFn+D5uN8uvLEoMfQdEJ09HSd1YEWOo3uL0m6xoT3iGi/jb0UoykpdyXCczGBCBJDGdi5c7AkEhdLdO99x5rfzM/pKMiNZcw5K3tCLN/fuF8AVtv23un6lzpK7ORplK6XUqwVk1BiG+zDsBdVWC3BeHp/EF15kkboU2PU/LoErWy9JVr8g2AKsQ1KlRgDndTER66qhjQ6YUOdysOTgZky4ZVI/3joSGKsV2J7kBqABPfbFz01muZkXl0hdRlah4pQNv2wc9Q8Ny7ZXmxXNHteXdpSSS4LOStsWAAF7AKPN7juHQImVkWMaU1SFQQ3SCAa699rI39sN4WrjknOPjd0FdkC2UpS4JNG8TzFXW2ENsA1lwxCL0k7gmwOw79xZj/AMMM0NRlYouXqMRSjs5+rSOj6T73740nCZfLRrGOYVfmFyRSG1YAhQAmr73t5rBXg/qiJWjMy/iZlLNyl/Ngvd6duwbuO9eTYA4Cpfpyt0Xg0udgGse/VIymMnUrIdq/N0738bn9fGDPp3PxiNIVk1SMWCpTWLP0jaq6Q1jbvjo3GCjZasvBE3OJQIFRQ7b0poaTRsi7Gw79jz3gXD51QOuViGkm5WChzUlUlEGxp3BrYnbtjQxf7DkpzTIPZu5pgR0EZYMb5ZqlBAsmm+oXWA2cy6rLPIptRIFWMkhwG1xlnH8odlOk3rDb7A1dXMSCNAseVT8O2LSoKOksyVVAG/eqNk+cLvGo8wJopWkH4hRSEkXcxqhP0AJ9LWCNt283axbCekfdPqGQ7xn2hEuJK+WEgXRqgkDa4yyGgKLiywA2U6Vqw3ybC5DPQnNQyNEFkE8Z0xD8PfSx/CYAd/ZwL7LQAxb4bG8+VzKya5pGbTsQXDICR3/Kdhv57YHcLzBbPoxXmBSrtpuyY0sG1HvvVftgbjFvMSlsgkTkc/utvU+elzeZKr1BWbQkaDSoPUdIH1Ebsx8mzZ3ON+IcLacssZvlrEAD/Ly6Nd6Oq9vfv4xY9MrqyUoIPWbJXY7Mg/6hZ+j82wwe9P8ADo5WkeqIdGvvpJDAqD50qdN/mOs+2KWtskvdJlDOIZJA0REItyQyiIauxFChX3s9/NA41yschyM0jKA7NHqAVQFXmSREaeyimHf4PscF+JxVoYPuJCENXYAeiSSCD3sk/wBd8Wst6dIys+WJDszKWLCtKyANqA2p1Klgp+3nHXd476IYgLm0XDgVH4TtsNwJP/xx7jon/g8EvWTl4WP+8jeRUKyDaQadQoaw1bbij5xmF9m3/kmYnckt5TgOlQZUUsB0RFqCKRsZSWUjfU2heprttAoGPigSWR0mLamMPKMagUjKBWkjSFFg6RQ1dseOGTUCI4y4UqZZwxBptbEHySQdxsRXcnBPg8CSZqeWSQInRpI0W0dPGSrjYBdJIA+ohfYDDHRAQOcSZRTh3o9HyUSu7qyB9JAFW7MKK9j3H74Vn9BywanljY6DttzI3J/MSgsIO5BFnZfJroPpnNvJHyZlKuAGSRR0sLJ+lqIKkAEGgT2IvF7PZuN7ZWXXHYFEq6Edx3DKe1g/He8fM1+Or0axa4W3r1WhSpMcwEFcUl4bI81u4kDt1SIwYb338qduzAEe2HqL01EJEVAtqxYnY0qbDUfygbEnbcYZH4FDmADNEhkreQDQ/byyUe3vgVw7M5QtJl8tmHYbtIxUGydtRlcA0DVVe/uWwNXjDXEskRnqPUfCJlLAe9efVawcFVbZD1PZMnZiD+Vf5EqhtufJ/LgXPBOAYi7JGkgYKu7GtNDTdJW9a62JoHDRm5hl4joV7UUDpN7A9ttht9/kdsLXA+NDqV+9kk9+o71sBsTsDhVCrWgvbdNcxrzhhCc/niDqCaGNKCQXbYaVqwUFAAdKjegCcDszIUNys00hb/dsxMaULOsXTuP5BsOzEm1HSs3lAGVRSyEWNSg0CLJsUyPVW19I7bk1Sl9B5cgOdwvZUqnPYizuE9yLobWSca7H4hiz8N5KaCLf1/e80h5LhrzqZZ3Kx97IRRXiiRpiX7d+yK5umjKZCPKqZIsu0zouopoZVHimLgySMAVJHQASgKBm0jfO8OzIYupiBXaJEUAIxG79VuaG/c6jV/TirnuNTIjKUazG0dF1unCdY31F1dFf31H3N4GoXHp0TWlrf43667/HNHuIcRmBkOgxDSv4pWTQVOkKCKPYdQVQaalQMbbEa8eMLPC8TyUfrdItRkahtVks5UUTYO5ZiFJwGPEtRyfPARMvGmiJWXVKQFJmcgdKgKK7s1aRsSQzz5sRKssdxhgRpqwNXc0TVgbMXOkUAu7MMSRhhhGh+NN36KtuN0OO4W3Dswj6pA4BDBdRWjdlgqyagszX3p9J7BB2M2Z9K5fNQo3JBlrVzPw7XuRrW2H8xIbV4s4X5+Kl5lSNn1s4QRjNRa7Jq5Dv530KAF3+mgMNmRzb2VGlgo5QUB0kkNUZLBoKx1UCTS1e4Iw6mzCcX9onuxiPqlnM+mc1FK0sQYZdt1VTGY07lq3VVW6071V6t6upwrNTFWjEkZnkMhRVEbSMbe7TfUxCgAHzd+ThgzfpV1QaZCjdyefGPgbUBp912sVdkVhbb0lmopbMSuhNDRmkUWdiApJIO/az8WMVdm2qAciLzHLyUFRpYbZb6pYMxbMNHOgUaChMYjW20ko7FbUktRaj7+QBg9xj1S8axiSUOy9UaLHXeupmrsRewv3Axe4V6PMjNI8QHKcMcuWXmMvc6NK6JGPhW9iN7xUz/ofXLZdXWwwMYAGhrbcN1WylCHN11Cvpw57WuIBS6ZdTaSAhMnrrMOoWOg4l5vMAoavGmP6Qd2FkEsDR8gtPAwTwy5CSxWXWdiTbMDuNicB4uHZfJrOhtpdIEZkS+sgm0KigRa/NjvhgSDk8PdQ1aEkAZgdqZhZABNg96Bwpga1zmNbH38PVLdLgHEqlwabREIo1l0ycwfiFRvvuASRpJDeO4wMf0hNy2fKyJmISKIJBZa7irokdtXcf4ce8E4nN9JeOalqPU2rS3fUCoG4XuLuqsHBaX0zJAizZbNqJRu7HVqc3ZLAgqwF7DcigAThdEQXDzOqKqMlZ4L6rXSIXDRhOXoh1BaZC30MeoagVXVRNjfvZWszEcrl1MbTuJZHEZ1sI/NitixB3v3B84eMnkI4nDTcmZ5VDCZLYsfPXJ1BjsK2+kbADCP6u41DPm1SCJZlBUSN1VIwGkAMvUaFDUDbEeR3Xw1aXFjGmMzy2V5zDYk3UPHOKTMpEjSjSn4lyyVKSi7mM0EF7m92awPNSZQFoOosixICgKlrJtWZVkADKBRaMGqor2OB2YghMLEzsHXSNGl9L2WGjbfUtK17qQTvexOZGFTFo/ieoxuQzRyosgDBRq1D8mmlPiyPG+k080t5DZgT465X/AKRH1Hw4R5Utl9X8RqAuNnBtWNll20tSk0wFHt4wnIZViM0rESOjLGDswQCtW1Gi2hVvvvXbBLM5gyHWJJIyO4QuwXxa0dlPjwO3gW15Lh4keWfMIV0krHbUxCG6SiDSktp7ncG+1OwlyR2jQLTJt4TY38EmxQPlY1BkYNG1suxVG6nNDsdIQAn+cmvoBLL6RzeuIzSdLytpSMbAKpCq2/U7fUmq+ykH3ws8Ugk1S7WjEhFAbV9trH0jT71p7C8HM1xE5SJIUUymNFGtfoZkPMJB+ogO1Haj8XgKj8EQEbW4gi/GFpCT2Vi+w/lD9h87/vi9wjPALNZ06rVrFbpoXfUL3LGj8/OKPF5PwWI91/YsoP8AQnbGnBnMcMJmsamYMxOodSigT3H0gWdvnxh+qSTZCfUno/n5qWUug1kGqqth8HGYrer+NlM3IoOwCef/APND4xmEnBOSvbUfhGXoPhMnGeA5n+IP8KFSMqh0q6rvuCaPuQTd4HP6ezKyZcswjOYlSISatX1g1YG4G97V3ODmR487aGQJK5RQVjifSG5kqHSQ1uoYd+nbfV2xUn4pJoyJnMMawtBO1tT6lZgV0qWNbUNvffY4S7iGSOs+3T1UzaLnX/r1UPp6Xl8RYE3zYIV3u9QQftsrN9yPa8R+puJosmYy5QPJJmCVU1WmTLLHYJFatS7L3JxDw2dJM0sqGWco6g8mGlUWwXWzEsdi1kKOx7YNep8oEzXMCQBzyyryFndaLAlY1ssx+lVC2TZ/JiGq/BxDXCe80+x+D8KplIvYRa3x6JSlzmY5CQLLpjAeORlpv5iYlUbuRqrxqN7hYwcCuFcKzTyxKmXlihjYPRUgf8zswAdiNr7C9gBhsykREsajMMhV+nLZeNENA76za6bAti4X7UAMMPGcpNF1oVdgoXRMzuuxAvp0xgkCySrG/OEVa3ZWAHenf5yVHZiYnfv9iquYywkjUpKWZSFIiewSKsMQCABXc9t/fAbKemoll5s8i082ywiR92HVVrdI1EflBG/Y2Zy3FmEfMkKhRq16UUUFGrawTVWf22JIvnea9SS57MVqkAlJRUEjhEWgFJ3rSnUzGhdEk745wlNuA4fNUVTTphrhMp94rw5SBaZkqryGVhojeUq/4YdtJLagbBJAVQW20gYFyepnQhmyqIGHQWzMekIDQCjcUB4A+5JJwS4jMJMqZVJBgSSKZSpUSLQRmbfpYsFdWJqiFN4W/WnEI8zJEI7FI0SLEhJVVXcaTTUG72qkDVS0ASrh8ROEjKZztrvolPqNGx8JiyfqtZB//XHgapY7P6havya98X/45WWyV0gkA81qO/v/AC/5Adrwp8AkkWCWGFAs8TjrZBYjNFgZGtYwK+lww3rvuWCfjymNObIC6JTyrpYyFdnMaDpWzSh2B3pQoIOlldjnDCMjy9lym8zKmkgR/wAR2AjXqLmVdO3Ydanp8CvgDtsRyXFFMSVpfuRIpi0It2AGcIQKNLSE0Cd7BKhm+ILMFEpkdbLEBlQMAAtAU7UthdRbUXYC7vSSy0kaqGliUMSFCguVsbpGAx2oUSg7bauoqpUGuoiRmqiQ4AJoykCMQVicmvragEHa7AIv73Qu9yBizMixnTenW21Bdcl3anSAR27b0Ae+BnEoZOUIiQjSMgdrboFkkiu7g0qDa31MOyjFkmEfh5XQCtoGUAmhWqySSGAFb2QO43vDqZLmSc10CDYWVl6YaQ5ArfTub8jXrJFfbb3wH4llyhIXU4bxq2Ujte40p32pv+knYrHwY1uC172xN14rr6fewo9vvBnPS8rN0q6qpDBQZAD8fWo38nRdDv7UU8Q/1MIKjWuGYlWP9nXCpWkMsmy1dV+YE3R8qNgCe/fbbAT1Y4y2YmjhC9BtQT3VjbIBtspYkfqOwGGWCH+HKyPGqjUFssYxRNDfUPevN7d8KnGOGy3LNOdSAW7sDsDQDEEbpqAFi9JI8E09lMuBdEeylqPFN4bMiI5pYzvpnNT/AI0p5ZLdKBk6SQ24IsitNU2+/wAYYMvlz/ABSSxKkEt3PW1k/J84XVJVVIc76TudrruAe3c/vg3m5CvCiwonlWLPe38n9f7YY6XDyhRwJgaKDheSSKysaC/qJUG/HZrr9Pvhi5wkUKFi6qG0jFl3HjQNx/3xyiH1fJE1csBQukoSw3uy24+rsNwaxNL6tMxA5bIgYM5Ds2lQQCdK6Lr21Cz/AEjo069MkHI+yN72mCNE0oZp5sxBMAsKkOAKWhdEDw43DWb7fOFfifp2SAMmpuUhaRlHjdUVq/xWBq7d12IIx0X016kgt3jAaGT8MllIbmBdQUliToo7Wdidib2VvVEtSvHHmU5EasjMaAcOCzRrpGoqdICnYA3RIwqn2reINOLeGfXz3164twhyjzuYWTKxqzIxJDGkBDsAFpCd92KrQAF99l3g4fMuk9CaUSmRSA2kfhykAqGLBSHYN9XS4PSwHnBs7BbPmig5rlo0/IpACs1A6QGJJOkdRTxsMY3GguZYMsi5JW/DtCug1WpCQCLJLFARYPbxjTLoK7TotcwOc4XsPzvkoW4bIk0QZCA0ojV6I1HWFIBHY99u9eSN8HvUjLFw5Wic64ZmMbLY+uedCSDsb0MK3HfxWMihWZ8jOCytHJFHKZAQHCOrrvZsgURYGxrAf1VmgMtAiXyWgSZlcjXZlmZepRV3K/jcC6BvDg6ykfTwO6c4zViTNZyR5eUhdY2qgq7dNGz89Wx/yxXbKZ9W1JFKjEfkWiRY9juLA/piX0z6pMSyKI9fOkoMzkFdgg/KdW5JuxeGj1H6mOTkRTEsmpDVSFapiPKHucNmRMpUJbiyjvFITLsI+Y5cs3Uuk1pHYFvb9jgpHxuRI4ZDqUO2oMmkx6S5UUy2fBHVQ7VuMQ8QyZTK5o7KwiVQ60LJkjFXVi6/74JcVyejhLop3WOMivcOX/uceXHdVzn1s5GfzGm1XVsAGXah4od++PcH/VkU0uaaRCNLJGR11/wkxmFll09rjC34zxpDBA5zGYdS0oCwEQoxDht77UHA+jt7YkbPXl8qIIEBaMaQVMr7TzLtqBBI3N6e5PtgPNkI48tFHmGZCksj8pQDKVdYKu+mPdG3ffcUpx0D0PkUny0crJphQSLyVNl25rN1u27qBvpPSS307VjHqPZRa1zssR8L4oVpDySMj7+qV3zLySyDMTnqF8mJxpiCWzFm3ijUbbDW10Ks4PeveIuy5V42ZYpotblO+kBD3sE9LHpvftXfBj1Z6WjzMTLHas1FmpQxA3CEjYgHqII3IX2wMz/DmlyeRRCuqLVHrYbqEUpqHsx0rsNxZ32vCO3ZVrUi02BIjxafhecC1jhrGfolPhDCGQkWG5moRg05UkkKyjoUMKJ7k0Owx0zjkVzxm+koff8Af6wP00mye4wp5b0YI75M0iltmBLEP32IUqwBJ7BiP74bs0Dy8ptqIOhypkCilIJoA2NhWqvvvv79Wb/B46j1H4QcIbkJfeMHob6WItb7Jfv3tj1E/C++AmY4Dl4JjIE0pKCAt3S31BVHUQ5pKH5Vkuw1FgzWXZpjS7fmbwii7JO/YdgNzQAwH9XxKI+fAnNmMiqpdCdC1ShEPt07te5Jq98R0KjpDAYDvr9t5quoAe8dEL4jrV3QqI4GfXqmYFXc6l2QAlmVdKBFB0aQWo9r2X4qs0mW0KGaOB1knKEKocMlctfrYgEBSWsWaG7DcSx512gnjIkSTUXB1UgvVbdiGJVdI+piAO1gZNw8jNCG40iRXbQ71rtd2ZtiXJFF9gFAC2NsapH7WE5xfep9lOyC6Rz30H1VrPZ4ujSSGSOJZSyxKSC5YEhSUFBqskqKQDbcgsNnWVhqnlIXpkkH4gNUeVCiDdFC2b2qydygwwpnOdPoHLCBFYAFuZZq7YWAH2BK0bK2dhjI8gsrAMegueoGjI3d2+B7t4AVQNRrBUgW0wTZdJxOsJ39NP7VPLQkIczKxA2pmU0ug0CI/wAxVydEZJthGTSo2LHBOMPJI5hGiONQBdFtbAsAz9gqAsxAI1ORbMXJxNncjzASw0Rr1UTpVUFlVJNiOMeXNlmZ6Dt22jzIhkiycQjBUNLmJSpCRjcsQGs2gBVpHtuk9iTSqgkRqq6Zl05BNHDOH8yMtqJXcuwtL6eysoDFQLsrW210CD7m+PDQhAYqdo46q6AIAQdVAb0WoCtrIxRyvHeZG65dXLf7ohzZaElSDV7PIWUMTtpJrsK84PlQJHHO5iqxEj2RGratRVSKMj7kvpoDpUkhQuG9n2bYm+u7LjX43TppzReHi0nLUITJI97qqKBVgsWOwVaIAFmwx/Lta/8AEGjFFyzmtNajq7dRANle25oWQO+xFRZlpZ2RWYaQpexXKQ/RGFGxlYb6TdfyigMEsnn9a8zWVTUTY/PpsAg9ygN9X5jZG22BNUgZmUYZMlbR5uQ0eY576/8AeaifPnpFG/p9thYGNDJ+L+JGvJkBjYarBVvqNFjsdxqod/tixm86QhIJ37d7IsggV+aga3HYm8RZLgitPG241dJ8CwrDavHbbD6Fd95y9EqvQaRy/C5Jx/0/JlZZYdUlRs2gll3UNQIsCwfg+DgnmM6snDhDXUY0XTRXyOxFiv3rtRwU9cem55pf4mMh9SxhhY+pV06hfTvse17t83S4fPysvGZ4yxIBNnYXuARYB2//AEMOlodBKjwPwzCWeJ+m0DRRrNqDKrajVoCwXSWUn/FQIHbZRvgNn+EyQOya2ADsl9QFoxHge42NYauMZZ2dJIoGCKQ4GoVoIBFW212TQI2I97wf4D6jWSVJJEVg6Oh2HRIXUsp2vq3YWfBFd6GrV7MYj1SwwEwByQH03kJArxcqQxyqQoHSqSdg51MxqibI8hdjtVrgXB3CrzDzGbqKKAAA1AWfzOwVfhVoCyxxunqp4y6uS6+CAQAVcrdDfSRpIu/bFzhasEAJK6q1EkhkDUTtVagpRQLFF07nCqFXGSXiFyqzCLLOK1EkkyaWY7AaE+hRQrba5ATrFFqB8DAD1v8A7VJs4HhXaEvqBZfxNrFXqK0LO4AwVy2QOcZ2rpIt0VwAdKhAi0KIA6e5oUbusAfWfp1hGucXS2o1KVIN/wAspAG2vs1/mBP5hgW16bqsOz06ch4oezIbIyUHo3jzxh06qIJGkkG1U3W4s6eqvOivIxN6nzJmhjcAKDGkbKvY6WLBqB2B32PY/fYRwV83MyiFXk0OHGhASrDcHYeK7dvHnHVfTXovJtEZXImjckiM7Il7la8b/qKHbey4jim0Bicfun0Wte0tdPTxXMMo+kKyWCKYGxYYHcjYfmFj2Fd++LWa4jLmJYzNI0htVBYiwCwsdvcnDN674PlVPMyhhXSalijcdO9Bgt7C+k6dr9icJ0ElOpN7MDsPm9rxVQrCqwOE+eaje3C6CulTZZJopkZtIYqL3NEFmU/IDAEjG3qFlGTmy4dTKYlVVsBmOlNx96ZsC+HzGTLkqY11SUNbG2YJYUbAAkNYsgH37Y99QcRjhzLySPrMZZQqnlknQyqNgzC2IF7UDfjFZnMIIBSvl/UkYRRJDzGCgFikZsAUNyQdhQxmA+YzcatpVCFAFDWDWwPcoLx5hHaO0Cr7CmLOfB8Pyvcpki8ZAWR5A/UF6hoK/Vse+sd/38Y7N/s5yoj4bALBJLua8EudvggBRXvhB4ZAmY58fLjjzSrqSQFwBpoyLpDkMa7it9xV4K+nfU5hMaov4WY+lS1csiwu9HqkAJYeW384yv1Hh3V6WGnnM/VN4d8fy02U/ZmOiWAsH6h/mMDn9Oxu6za5NajpGo6D3P0jbc9z5r4xYbivSCF+9/8AbGZeZixCir/p7n7ffbtjFpcBxjO80QfFPNak6xuoTlSg1Hv2+3uf17D9fjGcnM8rMgEiwpyyBkRwa6wSVOkM1UWs9607YIZSMXqLsWvcj6ewFAn+/wC3vhc496lmWWRKHLChAyJK+ok76ioCoe66QSVs7+cVUqtbiW9g5oJF5OkHX+0LmNpnG32Srx1s4+UjaZWWRnP/ACpGKYnYk23SLNnpazvgtJ6hXNasuEZGkGl2G6hZLW1Ngd/J7b4iy/rNpc2qNHGIz+FCbOph2Lb30GjZPcVVkXhgznCkmyxDAI+g7oKKit6AN9YFGzeknw9YXWhsNqtA1EaT06QnAEmZ6IZmMpDGqxQDqeSxIwsNJW7UOwqwu212AO+F3g8b/wAVOXGptfUa1VGrkNRarLNe/sp74vplpBlIxREkYDAC7BBJAsb2FofcViXgvptn1FZWj17dW4VVUWCQQaA2vwRe+GYwym7Eb5T5oBOIWRLM8Sg5OY5zLEkvKTY7my2rTtakrYLXsqk100auQyeXWMZnM6FEiBUjDlbQWAoUjaO73N6gCSTZBp5tMvl50/iQHC9OWgPUdCizLPZqibYruWPfpWsL3FeJNn5l5UZJkcydKkuABoSyLPSA5C7DqoeMadB37YbFufuuObDsXp47I9U0z5yE1MNZ5Z1JFr1IzrvrNfWbUC2J6igoAaQL4hl0hjcSly+bIXStGVokbYCgQollGrUbJAFK2o0T4dwHlssQCkqACda6YAKd5LO0jKwjX+QFU+ok1JPP/wCYkem5xSzMRbwxUQugPWl5D0ozdRBMjBUoYHFL5GW4TY7kTdTcOnEMAE2hXktBHEzUGO2jWCS0oFh5ASVsgEGgxHh+QZUZ2ZtzphjWlQKu9Kv0pGvTff51HvBBmyFhDCrI5caqK0sAVU3tpFbeXIZtlJs+gOsahqApfoHV33G+wZtTfCJ/iGGYe73tV0ETbS292UcvDlVOUWaizNIRYLLvrLHc24Gkm708wDzpmZWbQn0FiDWgUu34a12AQBWrwQB4GN/4kytzNbFNTIAEARhGSGIOqrLjf/DHXk37w7iTWZDrryGjIUlq002s6iACSRW2n2wsUxmd+6aH6jPfRa5yJgoCnqICj4vsNvsO3sffBPg2csC7/DbUP/Ye3xWn9QcD14xGTfJAFk7rmAQBQG1/K173eK+X4pC8tKYwBWxsee3U2+19r/oMHSpwc1yq+WwQtvTsumERMSr6bZXBvVdG727AbAdyb+B/HeGo6hSNB+QCuw2+P0xa47MiRTTFqS7tNwSaHRubYnx7384SJJ5c8j87LSMw+lntYogBVINaq8jGyXY7bVYFH3FU4fJMCBdL4Ws1rMOZk234pq4dnVQlCRrpESOzqAVF3oMGpmsb+4N7YB+sOEoyCXLh4cwrAMFY/iBmKgjSSC4kqqPk3WnYPFlpcnA8jhCidSxlwSQxVCNVWygV02br8vbBPheeXOMrDKyFVUhXeZlFEVQUaqBFi7GxNXeOv4nBTJIkc7R7lRvAL7W6bCGcD9MMNUrOJhGtkUdDNYVFU9iGYHfyEvscEchl5Xl/80SyEAsooICzE+CdVEWWve67WMNEsCqgVwqIpvSuy2BVm+9AVvsB2AwK4bxVM5M0cNtGAA8i1QPVsCe92O2Mc8Y+o1xaPPkEXZAEYkZzuWUBdIAK/TWwHitvFWK+cB5uHvN+GADHIpBG/SD0uCQaBO2/a1usEMmjx9J1yBZNIN6aXSCCe+oC/wD5thN9eeusxl8xyIG5YRQS1AliRddV0oG23ffEvB0nVKoaL68vn6J1Vwa2SnThnptMvEIkrVW5UUb2s+94D5HjBy08sDqZEZtSqNJ0swLAUfBKuPuvkkAzcJ4tLmYRzFP0qdQFatS2QdNdu23gi8Uc36ZC02WjEcq9lYtpcd9JBPTdAhhRDAG/I1eG4BzmvfXdZ2nK+c9FJVrZBguEseqMmuUlMUepOamtiSCqqX1aBsKtlu/hB2BtdyfEV1g7kg3vpr28d/ftjp0GeSdijswzCDQ8coAcV4HYON/qFEmzW4xkvCDZGkN/h+lv0vpJ++n742eHpltMBxk8+alc4OcYQnJxLJl8oBtzM2xr3rlIf7nbC/62zmrMTMQL5rnv7lgv7Df9sOcz5bLx5d5W5Zy8hflnZzqbVp0HeyVWm7bXdY5rndRbW4+tmYWCAx7ki/yi/wBqxQ44QvMbiKhlyTsdRKi6Ne23b74zG5zS+Xb9FBx7hQY7mE41KRMlpPn/AOT9Ufi4iySRMiLFJMTmCS9VH302SB1UzkbflGDmV4VBmBMBqSyJcu1ldKyLa7A7hXVh/bCJnc6GSU7MWlOl6I6e5Cr2Vfp2ryB4x0P0x6hdxHmBpiDxmBvpGuSMiVVQHpJPWLOw1m98TPcWXOq7E2baN/nzU/CpS8IlbNyRgDTLzDCwjcHSQS6arJBoXZ/rgwGZ0VYsydJolgsJLDwSStb/AFADYDT374WMzmY5bEwaLSZXkWItQDUznpNnyjMx3YqCKZao5mEq/wDE5ViQ2nUovUNepQKNgoCoHVQFCq8C2tJhwI+iM0xHcNzuy6LwxWSNi7tIQSQxCKaofyAD5woMoBZiu4shTVLfYEdrF/T2Hn2wzeleORzRCwjyUC1DpsABtJYWQGNah8fBI7ivp9pZ4+WsKwh9ckYGkEAUFobMGNbGhtjFfVbT4ipiOfwtbga/YMu1I3BOGF840jLqhAJJe6kvZVUkblq8dlDHsMO2W4yyrpZdcsiuwQdiQADvQpASBdeQKxcz+QjjTRGoUR/lHa6r+g2/93vgBw2LnTshNaI1fYA3qYqV3FgdI+mrP6YVVrCvLyLBIcYJjUyvOLIiLzGRTInUooFgxr8v5qoV37CtsWJOP/w+WOtSsyLU+kj8ORr0xKd7l7Ejfl7k2yAY1z+Y5BfTTZoHRGSemJiLJB/mRLkZuyDSO7WFbO8LluKFFpI2LszstUv1yyHUQtsWB+0aiyBd9Cm2owYhlfe80M4DJKM+n+FQSnnzMXnYEFGIEairIGvuqx0W1bLrFknfDTwydeVzItKqAVaQKQtqdFIvcqWBIA3avyg0EuPJBlHUYsoCebIdKyzMvUUAIagtA6DsKGq2oYYOFeoV0QZaPKsu9gBh0sxNKTsXkNb9IN98VEyIXjTAJLTN0dyzBpF6QEVlu6BYKQ3Uf+cg+yhH++F7N8UBE7gcyXNOTFGVJ5gY6uZIvgFQBGnlFWxTNqY/WmdhyWVWBtLzzA6vI0jrlZh5j/KE/P2NgnCzwLJqyjNSTssiB5JF5TOyyPZLMdgtRgDcaa3G2+DZTcgdUbIKJ+kBKZHaXmimGzqbYhauyLNUzUNrZfcYZJOLImnQjEEHQoL7joF1p7s3LUf4bPnAnLllypDszP8A8RjLFYunaNdLAKwHLj77OV8A4p5WQqHmfVqSlYifL1ruwIwTojCuxI1aiViqqrHcbye7llkjDWht/FMeZ41lwGDqSg/DBuSqBKsaCbWVbt3A+TiwOMZWKPSUoAM+m27LQJoptRIHj4wpvw4uYEjhZeSVJBzCNq09OlvxbPWRZoWOZtZGLXGeFSHm6IZaNRqQ6N0rbWPxQaLnfcE1vflkuJFvb8LndAN/f8+SM/8A1NlGVjynAQbaXF0Bq+PjY/GKuS4vEYfreiQCLQWwvaiSaIA2HjC4OE5iPLC+YZHO+6sRZ77MOkCNf1Nb2cEm4aOXFCMwq9VM0yUDQoquizYP5jV7/qYaQco8glucCM7eJQjgLENnIUK3HqZKqiql7rSAaooL77k34xG8jyKrRJrFNWp5NmoUD1VubvbxYxeghTLcRjlLqwNCRkbUpVrQ7nyBpY/b2wV4hwdeHzHSv/l5T09zy5F+pL76SvUt+AR4vAcWwsaKjRJClo1O8QdfZRZTIM0QRwF3YlgbY3t38Er0k72LHbbEfEvUEOVAjXrkP0xp1Ox+3+ZxUk41zXRULctkZ9Sg2Kdo99tgSp+T8Ys5fh66hIFpq0lqINWSBZF1ub/zxjM4V9Z01jA5by+qsdUm4zS5xETz9WZHR5hSQKqr5LufqPxsvm9sVeH5iaYOnD2VWFMdLsq2tHQh21dIAIoAjV5asW/U3FVjkzEbLVRK0TKosPWrfeipJ0kEEV484W/TXqM/xcGkf8QEjSgB2vfT5BCtdEgqCMa2FrKRFMC2ijfScx4LzMrqJmOXy2tdVtoP4rM51OF1CzvpHYDxhaz/AAeLM8vXlp8xICbYMykJfbUdmUMaA3Ki/GGf1Xx9MwhiU7o/V0ium6IP3JFfBxT4HnJFMaqjsGJ1MGoJVbkeb3/bHzeLshjYb58tOh+6tjEIPymPgOWTLQcpQI1Ukhb8Gtzv5JO+IOMw3NG3uAP2J/yOFr1F/tAjyuYaGQtqCrvoDWCA3f8Ayx76a9WPn5LC/hx/mbZrN1QG1GifNVgqNOrTBrkGC03PUW90MNecIIt9ipONcFhzMjc1Fejs3ZgPaxvX3wNm9KEgKmbzMaj8ussv9SK/TDvxePmIAi0yLSnck/4T7/A33+5BRZPVCo6qxYEmirxMh89iaJr7b9q8j6bgOLp8RSGDSyz61NzHX1WuT9I5aKRTI3NlIOlpWJBob9Nntd7+cLfrjNc/MRqCjpGjWyCgQDbAeQAKF0AN/G+CPG+LBi0wvoOiIH3ob15s3+gwr8SLCRV1W3LC3sCSWJI9t7rFbiMknGZVL+BvcHbx0ntjMMWSaIoC0vLJ30mNTW+253qu3xWMwHmqMI5qXIejg0qHMOrQq2lOXatOSdTHfdUW6dz2rSN6IcuPZRTAE0KDAQ6IBsQlsUC/ysupfkkXZxBnPUYQvKY0KpYZyCDSmulRsBqtV99/fArK5mXiUrSxNyWiUDlFzVFvrDaSCbFFSoHY37fNudVruFR1gPRXgMaMLbkq7mfQ4CsMm5DSqH67aN46sUx+mywO+4Kg+Bgn6K9MNFCwkNAtR23JG1A3Soe42s7k1sAKg9TtlZXy1XHEF0kbgxmtHwFAK1vuCCbOwOxcaSTrU6T539vnsfscaLqmKnhDi06E3B6ypyIdz+yFcSkGRzdAARSMJY6GwsiOdN/gh/0+2GrJqeaSfG363/luf2wo+rs8rwRrIpLqxlXSLtQArLVggnUO2xr3Atpy7LLHZYDtuGI6jbPuveiCu1Dpxi1qeNjHzcyD5Ktjone+aWuFT5p4XfNFtQmeMBk03GU6CNgD1djve++wwU4TlpIAAUPMkUG6FR+AGN3rb+n3xDl8+ctlmkmcl3zCogcseWrbKxDbg7k0ewN98RZUz9WuRmUA6dThQFG5LMQdjshP8vM/MBi+rwbyf9RN+h8Eqm/S/wAIbxrQZellOzGRiaCRKBJbUOkSuVZvJXlKAbIIKbKqUAexlUaqNrLm3W3cn+WNWLCzslmtTnBTO6a0SEtFJLzApKhs0y7s7kf7uFTQCjsFoWSSAc2clk50spIaRdAPYItltKqB0jQCAfF/JxdTpYRhGm9/OXS4QJ1+nLefgtRJLmGZ5FRdtKoAQqICGZEXxZKofliSSbp4/wBm2Uo5jiUwHLgVlgHYM1aWk/XcX8tXbC5wHhp216tKtyyB3YqSxRaH0hmBZh2CbblcdIy+SaeGHKxrWsmaRRQConRHGPygagF9jobve5sIx20R1WkME2lC29NHPtqmaXVJS2pQEUbO5VttVDTX5TvVY84x/s8gyckUrTTzckcwBypsqCVQUF6bLEjySAe+Gvm8nOSDY6EAjFAAtXfv23snxWBuemLgyudQBGmx3Ngpt8vT17JWHVP/AJWzSKYJqyctlBuLcItEj5zfhAu/Qp1yWX1N1fzFth/N8DAtvQ7Ll8vACXqQ5iQcv/eEDpH1V2sbncscGMhDdsTZbez/AC9JI9zeom/ke5xHxpDK5G4LaUB1MKBNGgGGwon7DvvjPEt/keu7LVc0H+OlkFynBXy4aVwzOimU/h7s9cuMfV31vM9edvbC7n+CsCECs3LLAtyzuVXWzD7trA9ycNvF53IjPUBLLzHG9iOFdWmmIO7EXVfVhShzUxCmQuTIQvSHFaiHe6I7aqN/rg6bzMoXs03opZeDtHJANN08cekxNXStHdunvrP9RjfKuR/CwqxXnzaWZQVsCQSXsdhup9/0OJsjmDNJCWLEuzmnLHTdhiAxOk0axJmOG8ubIsDYjezsP8Ee/tumKQXEjfNROa2DvUI1wj0bJOulpRqU9Gs99ySCVF0dww2uwdyAcNVfxK5jKMCj2KWv93IAShWzurqpXuBa+zgnOHLQDexBxSOa05szbga2jcn/ANPUqh/sraW3/KD23vSc0FgWSe6SgPCP/wCPGymzpaiRRI1GrUHZq2I3rqG+DC5nTRcIqkfUJAb9ttIO+KHGuFIMzMhZlNk6Q5A33PihRv770MQwKsQ0rLIAN9IeMg2d7AS6JN9xiNzIMp4eYVP1jw2DM6SrRiULp0vYLDUjimG6NSlQxDCnbbyBHHeEZdI1eHKcmVDfRKsiEHan1tqrsQQtjfBrNyxSAalBYDpYAAjz7f0xE4URFq1E9KqbANVuSKuroAbnyRW6ariGlEx2I3VPhCMMvqkvUxGrUKJY2SPnc3Ywa4cB/EQLR1BWbvHQB27Hr8d127XgfxX00XaJigDIwZidW/YnTf5Vqh77nbyxcAOZM7IVTkKt6tILBqFdiLF99u3m8YdejLS4Ea+Wnmqg+8IfxXhf8TJLF+EvMFM5iLPpBAJDE6RsukHf2oHE3pnISRTS83lpCrMITdFgx1WwPmh27gGqA0gM00YiUsyjVW4vsLs9vPn9sc+9VcNGcdWUFhEWqztTUB8dxYr3OHsx8TSFHJgEE55ZJcBj8Wqfm4pGnkMfHcij5obnA/Oskw1alez1KaYE+5U7A+Dt/fC1kEmhhEfOkUJZqPl0ARdapVJIU2CbP9Ma8R4q/LL69TAUNR338F9ICjzv7YLguDdwtQOaZHTUeYHjmuVaraggi6C+qIolnj30pGDqVVBpv8KbbDa9/OF2TKo3OnBLAAsgZdBZQQLAutN2pFn43rDfwjhyTaHSVxy9WqgQCziiyueoggdqsVs2+ET1Hm5Z8yVZCCgEaRha0qoqgB77t579zjWbWD3lo0zUhp4RiWyZjSAHaPV5vXY810iu3gYzAxsqwNYzB9mE0V3Cy6l6hyN5BghDbqdRpQF1i7PsPLHfvgd6PMax5hTrIlXkKEUmWZmB16F7gKna9l1Asb7NE2cggi5LMgtCAjbK9AnTRGnT7j23PwJ4R6jOUSBZ4KiaBX1xxICHc6tAFhQugCwN7pjd4xOB/caaTrAmZy3l7qqq7BLhnCBcSz0TEx8vRpoEMWDJHGgqyvnSi7e9V4xFwKYyZiJDJIObIiHUQTR79dnxtveGrMersi9/gsL73l4Tf36t/wBcC5uN5MMrIpRgbVhCoIPggg7H5GN19JpZgELNDyHYla/8O05mWQuTQKJv9JduitQskadQJ/lGK3pDiJyuWUTG3svAne0AIMhXyt3pHc9+wxcnzUEcSSylioNqpBuWQgUPfSi6Sx9yR5woZ3MmbNCVC0skjAaQpBJOwCWKFeB2Fb7WDlN4TEwtcZHwtM1Q0gRflvVZlczPmQsSMzO0xOmzRayeY4O1gGyxGwHjD7xniEcUEJLa41DDQQBzzGdOtiRtECGYAbsd/tTyjZfJxNOUTrIjVlVqkatRKi7GXQC9j1t2OkKcK/FOPtmp7NiNVoA6dlXqY6RsDpDfbYCh3feo8OGQRNZgEHM58oWmZ4k8mZkllDMyoE7CgW2IA7BVDSCvAUfOGHg4TMRhtJWMamcjSCAbUAADqZq2F/fC/wAG4a+YWQMdOoOzs30oNJtj8Asfuawd4LnFZxloD+EHCICtl9AAeVz7sQnwBsPOGVDAIB8VymC8yR4Jq4L6c5jByNHSsUa2TywDrc2e7ajbHyVvzhu9HTrz3Cig8eoX3CKVSIWd/oBY/wCJzgbC4EL19Oir86SaJ+79X74o+i5XTiWa1vqDPLp2+lVrb4G6D9MDRAa3Fz+gR8S4uOA6fU7CNepYCs0ktfWeWP8A2C6+9V9r98L/AKozdPFlUK6lVpnBbT/gU38En+uD/Gc3bEntGxcD3bTY/Tb+3vhHlk5k2Ykcaq0x6qB1AdR7b/Un9cOnF3R4+qBrcIk9B6Lfh+YkQluggnRtLYCgGQ0O16ig+ytiLJtIS9qoA+hmFsS3QpFedIl29yO2+MzMapE8Y5dxggnmR7s1hqBqt2fud+ntgxBw9FTJqwWxFqcit6LEtfnZVAPtdYkfSdBMrQZVbYEc9+yG8SZTI0exKIsasaI0uRqLEqaBvbxX6AqfF+MZdnQ9YIUkaSU72ACumqAqtyQdr2oNGVyjSyAtGx5kisel6AtdN301qah7gLWFrN8N1NqKOTVC1c7CwCuoWF2Iqtm1CsMp0YzU9TiZyG9wqnDuMxmYcuPTpVzYJs9NbsxJajVE9vG2CbcV69Js6YWYmwaP4k2/vtp7e4wTz/BUV1McKispCDpoEswVmve7IPf4+DitJwtP4qUmMqrwui6tN7RJF2VjQBIF+f3xQKcGylNYls73ZP8A6bzSzKpH0sNv1G39axkXDhymkkGpbkLD3Q2CP1W/3wmejeMSJKkQK8sLqutwdfSvf7f/AAjD3xPN1kcwwB3LAV8sqivnuMXB1is8wSEpeos00csbt1a10s192jpCf+pTHJ86z7Ypy51nCmgV2F0D4AIsb+cW8xE+YyCSTKFkViSFbpDJ0dxtRidb/wDtjABcxEZkidmVmJUEAkCgGI232BH2vfzid4KJuS9jzZM7KQSiAaq36jTAA2Dup3HwffY9wqWOWRSBZjshWANbWrfuNv180cR5n/Z+kjF/4gKdtSgWQQK7bEfYjAfi8Z4XUiS2WGlVZFIa6J2DgqBQOodtu91hNaiX0+7mutOF6cVzqySOgYWiuQW+nWgs2D3ANX+vtss8F9ZTsCoXWQbUIjtpYbgAq+sqT3onv2IoYBcFaR+UrMWklZuk9qcPqsAi9mHkYPcJ4NAkeRaSwkvMVjYFsoXT8/zD5u/uhnCsptNpjmn4ml3eJA6Itmc4czBqpkDgtIQ1hbXd1Wr6DTFST9J84WOGSCOHMZkBpJFHSGJKFzewA70QQPj74ZeI59YNfJjkaPRszHpu2BDECwSb798A+HH/AMsiCR/cqhogdqta28fqcRs7lMjQkeiItl0hQ8N/iZov4fSUMn1khgCSxkoA9Qu63rBeT0iuoCdzLuDy17fJPudyf1xYh4oE/MNvpVR2HzXdj5/ucDM96oBL9X0/V+Y7fA6b+5xea7MgMR5DL1SAw5myKmLQlRqKH5Vrb9PY4W/UHCVzARjauLBZb1pXuPzL7j9jvRnynGU0S5sh1KxKHViLKgnSQANmY7fG2LnpTjacQjkEkapKoJFb2o8i/I2sdiD9xjEwVKJNQDLPz+qsxNeMJ1QHI+noNA5rsH3sKmpe5qm87VjMNrcXVTpYaSO4Vdv037HvWMxd/mDmf+p+UrseiJwZJXzWY1KGWoxTAEfnfsfuMTZ/JRbkxK1WaEYY/ZVrc+wGLeRi65295AP2RP8AU4H+oj+C4Iu6Fde9sNrTqF9tvNY+bZUc54APL7K0gQua8U4TI88jRtlVRnYqplVSoJ2BX8pHt4xNw30xK0heU5fkRUXZJkN0PoBugzV3PYG8NmX4EHYDsBux8ADucb53JKyaFGmO9Kj47sx92Y6b+BXvj7Y03CGg7+Vk03CC9w/P4SRxnLZvMSl2XL/yqi5mKlW9lUat+/6nBbIenpMpHqeFZcxIKEfNj7HbRu16SdnI3bZBtqJZMnwOOD8d1Bc7xJ7f4j7fH+pFVY+GXI+ZfqdPoJA2c2Er2CC2A8UuOOplwhuQ9+n5TG1MBxOu4+w5+PIJW9RZTNSuAsQlWJdGtZIqZ7/FYAHYarUCtlVB4wFy3p7NEuOUQ0lIi2u9m2Ng9gqkE+xPzhqk9MRkDpH7C/YDt38Yg44n8Mn8NCAJZBczKB0JWkRKR2Jo6j7beTgXjsgGiN+aKk81HFzpje/6W+SKohy8Z1oiNJLIP+KwUtQ9o1qlHn6sWPQ+UKqXNduXq8szAPIfhY46QD+Zwe+2IvTWTsNtescoD3JAFfYKCPuaw7ZGFUIiQbRg/qzHc/JLWftWIKh7pA1Wtw38sR30391nFs2Vy67Gnk3IGw0atKX79LmvtgnleEtlZYpbBM0kmoAeHDOo1HzvZ23Nb7YHxcWhkTlqLVZnMpbaqtFYe+ttvBA1X23afU76YYZANTRyRmjtZPTufApiT9saApgMDdQPdZxqEvLv+RPolb1JndEk0pJCrZBHV1IATY8jUIVFf4/fCbwDizsW3QhFLtSuLNgLYA8sCP1OGri/GIY10iVAexNkE2SWN7dyPPzj3LurxMPwiKJJBT6U63Y1u27A+TYwNOmS0kHNPe8NcARkN/ZLMHFJ2CqJAS7Dcc3sTQ7j4B/XB6fPrNlZpX0q+loYn1E6kdiQSG3PaqqzuQ3ViTKtEiNOy7BQ24JYalvsbPZiaHbbBHJxRFVKRIQty6eWBVMIFaiKIUWa70BjhY4mJRiq0NmFzrOBlYNE5RlQnRqFKaICg7CwdI7H2vFT01kknl05qakVNOl3VSbfsSSxCjzpAcCgCook/wCpOGQwyzHL6lRloLpRlXVesDmE9tIogbCq7YNR8Fyq5ZlEMbcuMPzZE1HWNAbUTqIU2FVRe4Hvs6kwjNScRVaf42KV+I+r9bzOEQRgxxohEZ0hV0gVTBfoB0gkD3NXiivqvqnZVUaCKpYxZMqDelF7Dz84csjlck60kcB3BOmOgK89S0BvW/vi9leEZaRX/Cjc9OohV86nXdAoIPcHe77nDsB56pBeIAjT7FczyfFxYa1iMZBB6i7XtQA6SABZuhXuSMdLyOdOYyUcKG5HdUINDcuW3Pbx+uAfF/TcCOQsIRXOygAV5pCVLAd9t6uh4wz+iMnolUdQHM2UnpAKlgQD1Bukbk7j7464kJbGzJKk4ZldEUuVzAIuTc325iKgN9yLPf8A0xzng2ekjmWaQJHyHYEEMGLN9XaxJ77VW3bHV+MZhV4kA35oSwsDSCqk2xbYfSKPveEzI/xcTyAtGkQc6GX/AIoJJLX9Vm7vzZNAY4/ReZGRQ6b1erAcqBUpquRwwHvpATUv2BH2wuZ/iC5nOKc00rxoPpB7/A1HpQnybJ8e+JM27NmbKnuyqzxGzRO9ttvXz9sUs9AHJ1ySMT3UKsYP3ZyT/TAAlxRkhggb34Io/HopM0mYQNGI1KgEfUb2KkHexYvxti5xfOrNBkY9LpIkmvS8bqNFG9N96Okbf54DZAnltCpI0DpaNlPLBJJ1NdmyaofODvp71MPodZDppebRYUPeux+TierUe1pwifyuhrSAVtxDiLNlJQhLpNHWk2AesODQ9iD3xSghEcSu8pXTHZRdkPX2NAkGj3o/bBLifF8uyyLBEGdiF18sgKfgkbsewr5wwcG4DEsCrmo0kYqLUhTqa7HcWtHyCPOM3tOxYMY1yPJUHvCyq+hG1c6TQoQEBJAOkggEaT5u7IItexxfn9KwwqBHEoUeba772cR8M4wks0mSjgMa5csNRYkHSwFDUL3JYiye2CObcA6SS1eCdrHwO+Ln8QKNPHhschb8pDaeMxN0ueq+H68lLGncgaAK3IIavvQP3wr+gYWjnQeNLE/aj/mRgxx3g8tTcu2Vlj5agUIyjg6lA2sC9hub+MFsnFFu6KmpvqIFb+dvBvuMZ3FccHUyAM/a2u9E6nRh3gp5oUJJx7i9Hkthj3GD2ithF8gtK595HP8AYf5YD8fXUqoI2k1uq6QSPNkkj8oAN/59iK4t6pnymUjzI5Mi5g6o4iCHQP10WDfiUD2Av9sEEzMkmWimlh5btZOnUVjIJXSGP5/f23xZw3AVS8Otnz5fCU6qwAk5Bb5iQAGNTe/U38zf6DEiQqoDuLAsIv8AOR3J/wAAO/zsMQ5KABebJ9C9h5Y+APi8Vc1ni7Fm+wHgDtQ+O+PspBsPNZf8Ridmch0365raecsxZjZPc/8AzxjbiDhFVP5Rqb/mb/QUP3xBkpAXs/SnUf07f1/scD588CGzEu6ajpT/ANR/b/kXyfjE3EcSKdgjo0TUEnX6DNQcS4sYED7c1x+EpH0j/wBRh7/yj9cDclw/8W2JJFLZ7mgAb9zqs/c41iRp5+ZIbLNZPsBuf00jYYIZcb3XzX3/AMyTjPYHOdJz1VrnNa2G5aK56Mg0Rc49kB0/L0Bf6E1+gODEEx5bkHS1Ehu9UKBr42/VsDZSMvDHGSNMSl39iVu/0L6x/wBKnFjgoPKaZgCw0kg7AyNcoU/APKv2CthtJuJ4nUqxxLKTo0EefPylex5UQqkQt9ALSeQDuqht/G5IO3cG9QwxcU42rRCFdWqMKe6EK9aVBCnUOoqN/nEHAVQRPzkVg9Ox1uHtT0rpVSO9nue52ONVy0CMZKdixMjNy40ZwlhdbBAzHUfIO4vGm5ogrLa8yB6eSEeoMhcSxxS6VYAPZrWqCh3Qn6rNqR3Yb3tTzfpfMERojaRGpBIIs6t3ItfNuvtuuDeZyaSOOYqtyZGYKbpK3NX7lQLGIzO+qgk5J26ZkAG/5fP618eThGCIA0VjXB0k6odnuH5kwpGG0i9RUMrAgHpUazYGlPc7sfsLiyzw5rSGXQsAQ7xnU1L4La6sMxIHa+2LaaWlCsk9awF/FQ2FH1EBhSEAmjZPsO5HS5uNp5JNAQutGTWrEgEUNie+52rxfbHqbbiJt9/JeruAaRa6o8TyYlOp4+YZGNFlHUD0rsbNCvBA7WRvi3xeedsi8MIVpekHpVW6XBIGqQDYhTe5oA13065vh8ZkUyKiOaoEsCL8Gmsb3sf1HjEufgTlmNo2bspjDKvbdXBdwd6HZibPcg4uDbLJee9ZAOH8Oz8NFE02HaqjPcJpU29bMCAfG3ziy2U4i8LqY/rkUsAFHSinSOmStIJuh53wTkzNbVmlGgCkiifSd91bUbO+4Nj9cR6iFW3zjdRO+UjPhe9HYeb/ANMcDGi10byTe27ILw/0vO2ZUZjLq0TqyEshIUkGiLegb8k7fODP+z1WymYYPKmgLqWz3c6lLFRuO9X8HHi8LTUJiJmZeq5KRWrsDHuKA8b9h74IHg0OvS02nqAKhpIiK23dQQyft4OxGCwhKxELT1VJzs8GV1IkCqoXyUW6q7F6pNyAOkfFy5JndI1NBdwCzXsKI28GmHyKwR4twyMQOEJklVhJEURiAVo6dffSwFE/rXvQzeaJy7SRmlLCi4qwdQv7Glo+cefTGFcbUIclP1L6zWK/wTIQSvW+wIsWFKmu1fb77I8mZqORwugEnQg7KPAvua33Ptgt6uzOtygGq6Y0PPY1+u/64pQwiWFoyFGmqo2QKonv9Q2/c4QGCbJpe4iCqvBs7y0LLIEY3Z28+4PcfGCMfqBgS8CsspADSIAEPzpO1/N74zJ+nEPYqxHcmz87YILwRydmT7b/AOmANNrjMLgeWq56Zz2XQo2aMrMn006aE+Amxr7fucNp9eZVCeUjM3bfpH67lv2HxhIHC3/mT+v+mLcXCJX6daC/0/st4lfwNJ7sRn1R/wCQ4CAmHgGYEs2YzcqhnBDhzY5ZC+FH5dPvuKG2PctM0krSkkKRpUH2B/8AhB72W7gjFbJ8OZYFisAmUNrXVUlDsLA1GlNjcEF/uLrEIvgAD9vjGR+o1Id2YGWXgq+Hb3ZWme4iy0Aeoml+L7k+CAPfzWJeHLoKqdyxsk+584F8NUyMZW89h7KPH39/m/bBaKOzqusZdQYe6qhzTEibf9jj3AxCa+pv/ccZiTAeaZKscW4JEggiIBeJTyNX0roUAyEDboFbeSa+wzKZXR9ViJQzAFiSao6kjS1RXsl+xNrdk4Jz5jnGXmx6o2ZItNjrStZArcAuQD/y/snwcd1rICy69QD6GQ3QoRKo3EcZFC/qJJ7AY3eF4ccQ/C02+m/qkvf2TMTvLqd+yLcQ4qJNJFhDuoII6fcg9ifbxVYDz53Y15P+uLHGOKaFZCvUgBZmU2FAptFCix8bV7/MWd9INBHEkjl5ZzZIdlEVKGkOnsFjBq/zHc12x9C9vZMtks+lSdxVQ3urOSjBhbU2lCA0jeynsB8le3/3CfGAefzPPkBqkQaUQdlXwPue5/7DA/1Vx1mcQwyKsaUSDptnIHf4UUo9qwLi4hLda4yoF9xv/Xz2GM8UXPPaO1VdRwp/tN0t4kJvygChv+Xf9aX+2/7Yv8JQl9Q7rWn5cnSg+2rc/CnCVFxSfQTcRJevigCT5+Vw1cOzUqIgYLYXmNpv65OiJf0Qs5+49sE4dmEumztHC+93UPFcwGPLvoBAPvoXqA/VVQH3JbDHlDUKIQWYO3M07/iExqR9lJKk+KY4Usk4Dz5hiCkcjso8Fh9K/YEG/hT74ZfR8RKKbDASMZSxa6qJmqgbYux70N8P4W1SToFZxV6IaNSE55zNIlQLIhddtLMFN/lHUAL+2KU8DKwZgTGGVdQ3XSvW262BZXz74h/8Qjjk5kqjdjZ9jYAJNjsxQWPffti3xWZBlykY06tz23BuutasbeRfbGgWTbfNZId/tuMvnzQrhEwOouAWbtdi2PU9V8hcEcvkF1liK011an9jVizvqof9sIfqvNNlYY40NyKplY7X1EsRf/Kt332GC3p71xzcoDIh3kK2ve0C2T4P1DcVe+wwp7gJ6p9HQHTf4R0KBrcfljYg9R70gPyKPfA3L6HkblLTKl6ixIXcb7gAmve/scevm0MbPqrUdAuPcAAs24GqiXG11fjc4jj41lUidBL1sBZ5cgFkgkXW4AAA998dFQXuPVdfTxRY+i0cEvqbQwvVRU2R7Xdixi7JGFhHO6mD0DddJGodgVI/Y4FxZiLuJVAPw39guL2f4jBJGFEyAgIdw+5C6SLA27k4c17OY9VJUY8n+J9FvoQkkKNO3myNh3Ir/LHulNhpHncHb6iu33rFN4QTGeYnQzMBTn6gAa3UKdhuQ19q2x5xDjcMEetiWCizWw3YkWx3G57AE4PtG8whLHXsiGcaNUGqwSfvsO5ruf8AXELOGZW8sikg970gH9bBv9cKvCeJtnzITqXe4/y2oFMQPYb1ufpO93joHpXiJigtio3N2y+O9kfPuaHxjs4xIS8JFiq+Wyat/wAMn7Kf7j/LArj02nJyjY6eV3IoHUvcL2NMCQf1w2S+pYyR+KsiqfxVQ2UBHQbFgixRA33B8bqPrFwYM0oUg8yMEkbGnHYnZqCVf2xxx7pXoghc147IWRQdqatqC0fevmv3wux5l4n2tTRH6HbDU3DCysp0g7jsLBHttex3xWn9LSSAUqWAKCub7diGWxZsj9R7VJjjNNAlVcn6qdVCkn/pI/zxfT1m3/qv+y4GD0fObOjYf4h9+9b4uJ/s/mP06DsD9YG58bjHi4DVeiVc/wDrqQDpkY/flgf2ONcr62meVBLNUV24Cx7qASRstm6qvONOFcBVJOVLGpOoqSxF6gOw7ivH64Geo+Bfw8pAvQaK2d6I3/Y2L+2BxY5bKrqcI6lTFUwnvh+eizUEnWqxKyF1lHYmwCf5Tq2Dob3O/jB2fgxELB+rSysQSTQVlJAJJNUCdz7+2OTen5ZYcxC8b6SWVT1DdWYKQRf0kdwcdzEwtSPpJdd7H0MRVNv2B7+/zj57j6LqTmhptp0TqDw8Gc0v5jSnSO5I/r2/fFuLLnyaA8b/AN9v6YG5vMRQy5dZColLHYaqvqVHXxTrt3NE14wYhO23uf8AXGbUYWxKoBBTZw3JRtEhOq69x42xmBGV4gVQLfb/AFvGYDtI0C4Wnmk6b15lgLWcWD0ry5OlaAqyn1HyR47d8ciYASHsQCewNGr7XuAfnGYzH1fC8MyhOGb75KGrWdUIJU2V4lKDpWR6LLsHajRBFi6746VxvjjsgjllaVz0yObsLXNdRsNioAvzqOMxmO8SSSG7tC0/0uAxzo1A+q5y+aZ2Zyd3Y+Bte5/vX6n2xr1aQNurfcDsLA/rZ/bGYzFYWO4kyTuUU4TwsyyQo2kIA0jmhsoJLbVudKbD7YMxSOyc5go1l8wRQ2ADLGo+wRh+ox5jMJqNBO9ZVtB0XHX2iFazOSZEjyxI/CVVeq3lkqZ+21KtID8nDf6a6IZorOqVhLsfpUsIhR920sSPhe1YzGY7QaMbet/aUVcns3HlYeRhecWiWaJlkcoOY1sCRpVRYJ6WJ6iG2HgYKzQgP/CBgSNG4vsekN2AonVsPIx7jMXtiS7W/sfwFnHIN07vuJ+5S/mOGQ8Qd8wHYoeitJFaKSvqBBAHvW573iLO+iUNJFNJFyhyzSg9TjmMQdYJvWP2x5jMdNJjokLwqOGIg8vlRcS9EF4oI/4ll0o5JEd2ZGu/94KoBR57eMD4v9nsiNqXOkNRF8o9j4+vGYzBU6FMCwS6tV5dcrxvQEpLMc4SW7nQ4s/o+33GPU9DzjcZ32O6v4/Xt4+cZjMd7CnOS4Kz4iVIfSObApc/3N783+ldh8Y84l6Rmm0JNmwQStAB9yqgk0RWqtR3ofrjMZgf8enMwvf5FSCJVjhXpM5aZZBIDEqnUpJJYnpFAIAvf3O5JvDKnDmeJ4lrU912oE174zGYZhABCTiJKHZbgb5dpHMiMJGoABtiZA63fgVpPzvjPVfEW/h0WlZnfU31AdJeq83Zs38AecZjMJqgMp2RM7zrpcgz4FEqHayfIAv2I3/fFqfPKQvTWmjuz0a7djtjMZjPq2EhUszgrVfUhjsaEok7ENQPY9m3+NtsRL6okaw0UddtiT27Eg7/ALHGYzCW3bKJ1nQhPGs2eYHdV/Ea1q9jsDXb4O+F/iPEzmHUBQ1AAX+o9+3bGYzDKJluIqqtxDywUtLK5wjJuM5lopY11Fk70bUGwO5G9EY6WeMFlTbSSrOQTZGrsLverrue2MxmMv8AUHYntnl8rnDiAUN9V6zluaaqF0k+ekadv5bJB89h28Dsj6zkdDUarXa2Jsk6VGwFWe/xfxjzGYVQY2rRJeJgwPZE5xD4CbeHCWWNXDKA17FST3I7gj+2MxmMxjPeQ4gJ0L//2Q=="/>
          <p:cNvSpPr>
            <a:spLocks noChangeAspect="1" noChangeArrowheads="1"/>
          </p:cNvSpPr>
          <p:nvPr/>
        </p:nvSpPr>
        <p:spPr bwMode="auto">
          <a:xfrm>
            <a:off x="307975" y="-906463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0" name="Picture 6" descr="http://wwwdelivery.superstock.com/WI/223/1566/X10/PreviewComp/SuperStock_1566-0387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62" y="693177"/>
            <a:ext cx="1412755" cy="94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2" name="Picture 8" descr="http://www.fhwa.dot.gov/publications/publicroads/05jan/images/bare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981324"/>
            <a:ext cx="1428750" cy="97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data:image/jpeg;base64,/9j/4AAQSkZJRgABAQAAAQABAAD/2wCEAAkGBxMTEhQUEhQVFRUXGB8YGBgXGR0bGxwYIBgXFxwYIBoZHyggGBslHBcaITEiJik3Ly4uGCAzODMsNygtLisBCgoKDg0OGhAQGi8kICQtLCwsLCwsLCwsLCwsLCwvLCwtLDUsLCwsLCwsLCwsLCwsLCwsLCwsLCwsLCwsLCw0LP/AABEIAMcA/QMBIgACEQEDEQH/xAAcAAEAAQUBAQAAAAAAAAAAAAAABAIDBQYHCAH/xABJEAACAQIEAwQHAwkGBQMFAAABAhEAAwQSITEFIkETUWFxBgcyQoGRoRQjUggzYpKiscHR8BVygrLh8SRDg7PCNNLTFyVkc3T/xAAYAQEBAQEBAAAAAAAAAAAAAAAAAQIDBP/EAC0RAQEAAgEDAgMHBQEAAAAAAAABAhEhEjFBA/BRkbEEE2FxgaHBIiMycvEF/9oADAMBAAIRAxEAPwDuNKUoFKUoFKUoFY30g43Zwdhr98kKvQasx6Ko6n/UmADUL0v9KbWAthnDM7yLaD3iImW2UCRr8ga4dxT0gu4/Fol67DXWFsKs5basQCAs7bEyZMCTUtWR1F/WvhEKi/ZxFrOguKwCXVKNsZsuxB01ESKyeC9ZPC7u2Ltp4Xc1r/uAVoPpz6Orglw7BkIYdly28hZwCc7QxBdhoTpJA76wdzCpAzC2wK5gRr5jUAgjuI+dTZp3zB8Rs3RNq7buDvR1b/KalV5v/snCMZCAN3iVNZDCJet/mMdik8BeZl/VJI+lbk32rO/wegKVxPD+k3FrW2LS74XrS/vQKfrWSsesviCR2uFw93vNt2tn5MHrO1061StDs+sy3/zMNdEWu2bsntXMiTlOYFlbMDoVAJG8RUzB+szhj6G+bZ7rtt0+pXL9auxM9ZCk8MxkdLRPwBBP0BrWsAob0evg9Ev/ADF24R9RWwekPHMJiMBi1tYmxczYe6OS4rH823QGsNwAFuA4kASeyxIA8fvK643+i/nP5cM5/dn+uX1xYb1at973gOn1W6K63XHvV0wF0gdTbbcnZyOv9+uw10+2TXrZfp9HH/zrv7Pj+v1pSlK8z2lKUoFKUoFKUoFKUoFKUoFKUoFKUoFKUoOA+vDj125iDaGVbdh+zUj2yzWrdxySfZUh0A/uk+Wp8F4eli8bwzO1m4GAbTQMCAe5jsdNJNZP1xKv9pY0zzdpakeH2W3Bnbw+FUNGbFQPfaWMSdR+Hl3+PlqKzVZ7059MrXELNm0bT2SHLEuVInIyQDOnte0Y2iNaxfE0zNKvaYMgjKu0FTDIuocRBJ6xqYNYTF5GKK7ZQwZZMRqBuTt5+VZTiltXYEXLbA2wMpUSsFTlZApBYERJ301oqNZW4t1DJ3OskAHK0HKzEgzEZYNT8bjcUWm6brRGjqpjTX21Vtx+KsTbsMtxOiz0UIJggaTDakaafwqViVxKRnFxNB7TNtEGFa2wOo6VBVb4k4VSd2AMAMOrqdFEj2R0/fVScVuMcoUkwDEzpJB9pVI0G5086ifaruQHmJIEyOua4DpmEcoTr3HrAYS+7MUAtgkAsxGQRm1kktlWNzNDbPYriTSScrxaFoZrYzAKXIKmAQw1huoPWreExVi4pL3EtnNEOG21M5spA2OnhVnG3NG/uD/yqH2eHJIvG/buBo5Qrj2WB65id/ZOum1BMxOFskZitt1mMylTOk6QZ28Kt2cq6Wrt21PRHdAZ0iARNRsVYH2Zuzuhk7QwXW5bMm3ry+zoOu+m5G1GDLfeZeYlIGVgcpzKcxkmNokAHXeJB313WuPlGOib3z87/wAZDh+Lv4dw1i+QRpqFbSQY5geoFbxwP094gyg3FtXAbotytm5+BnklHJzcvshNpPSK0DF2r3aBroYhjuWV5ERuCR0/EKoRcpBVtYBBDahoBOoO4M/HurNyt5tXHDHGaxmnSsH63tPvsG4//VcV/wDME/fWYwvrV4e0Zzesk/jtMfrbzCuZ4rgboWSLrNAKG2EKkFFYAh2VhqdxPlWGdLq6Mjg9QUYx8hFWWeSy+HoHBemGAumLeLsE/hNxVb9ViD9KzVu4GEqQR3gzXll3DEKQkkxqQP36D4msl6PXbeDx1o3iLaJdHaFYdSp68jQymRqJ74O1LTny9LUrUn9ZPDASO3YwucxZvGE05yRb0XUa7VttUKUpQKUpQKUpQKUpQKUpQKUpQeY/WxlHEccu7drbObwNkGIOmkx8K+Z2m9IOUsdYA1IBE5ZBMGdDHWpfrsw5t8QxULy3OxuTE83Zm3H7MxW6cW9DLP8AZ7Y1Qq3OyzmFcEkxP/MygnX3etZquV4kqTbDHKDKknYSPp51ksaEdlbthHZgQ4RSsFZQkgoYI3iDOwrHW8N2kSwUAHcEzp7IgGCf4VJv2GZgwYwoCjUSBoYkDvB6daQULhsrqVCRsShtncQPzQAYeBq79lup+LYezceNgN0uZfp51YXDuWRtWHeTrrppCLJMbGR4VSMG6geyCAPcB2AG+ZTTVNxdU3CBq2aBO0zmfeQR7JXptHWauYZrhbKWKrALMwke0NSEjNp7u5irFvDvlERMa80e853BBOhH+u5+2rD5ouZgggsVIYxmWYzbtlzQDp41FZTFtv8A3f51HtYmysrdsLcIYDMl3KIjXblYQYBPjv0+4hj+zVnDcSa2FVrdm4J5Wu2yTAj2SdQDIBA7ht1C9fNlsPcNvtFXtAMp7N4lTPMgmIEan4CJNGFLfewRBtENmDgBc6agkwTIGmvXTSR9xWJVrNxjbC/eLorOBs2oVmA7h7J0J1EibeCtz2mWVPZHNEEssrposjWDO2m9BKwCBLy5HS6Tm0ScxkODyumpGp67bjcfFuLplmIEz35RJ1J0O/8ACqcGbfaJ2XaAy2l1lK9egjx3Xuo13NlkRAA8xGh+X7qgtthQouXb1/sdR2QMMLggFsr5oBUESu4JgxtWUfC30Li3i86ogcHMYYHNIAJIzCJieo76rwPFsPgby/arF3Erctq85QQqugUKVfTQKsEHUBfIVPxbhJwt5QT25R+zYW7Vrng5PzZ5df51nd+C8Mbext11Ku4YERqiz84rGpxpgj20VUK3TLroxBttaadIgqTIqDh+1I0vNv8AiR9Kkvg7ih3bsrqlZLIRmWc2rqkMpHiMp7zW5GbXQMR6Q8c7W6ThQGbDqtyLBOWwC+W6BnkvL3OSTt7FdwtnQeVcOtcF48bsricxbDgki8utiTFoSn52S0P4+3XbcG020Peo/cK1EXqUpVClKUClKUClKUClKUClKUHnb1+A/bn5pBtWjljbVwD4+9WT4Z6w7T8IfA3s/wBpFtkBAXIQTKGQRspAMDpUD8oOwBjQ+YS1hBlB1EPckkdN1j41rVtry2UF3C4O3NsFHNq4LroRAdXSUY+LaSPA1kRsMw6kDQ7zqYJjQHUxHd3xWVwbHJdIVmIAgAn9LUgESBWFwranUDRhJXN7rabGCdgekzIiayvDwDbvSxUAKSymCAMx37tNa36f+Th9py16ds+M+sfMLce69tGBQbArmERLDcxM1ViLxViovmRoQ4bTwmCDUPgeJc4i3q76sYBJLHI3Q7nzpxfHG5cMgDKSBA136wTJmtdU6d+d+/LGs/vpj41++78YnYjDXAAQuYEDUW1G4nSNT5+FfOFXDplnNn5cszMiIjWZ2irnGLcpbIyTlB3AaAoHXcT/ALVC4Y0wInnGk5Z1XTMdF8+lc85N8On2b1Lnhu91+42o8v5VNso10gBSzEaBRvCzsPKsYx1Hkf4VJ7Qys5gYT2jJgqvXuIOnhFSd3dk7vAm62LpB69k/n1X+oq1c4SQNUZekFY6x1G1WbdzKxIj226d0n+FTcHi3kQ7jbYkf8vzrrqWsbrFXLYtPbyGObcE6crNOhjcfWqr7glfAR08doAgeFX+L4q5mRTduMpacrOxWYbpMVDvt7Pl3R7zfPz+HSuWU1W8bw+4v0tFt8htlYS2kgjXIuXNrtMzWaw/ELN2202znRMxIZWDd5jPAic0REKahcR9M7yWMKjjDNaw15WRZ+8JTmAdM05CPeyx41I/+qAcc2BwxOozcq7ggj82ZBBIO2lMssuma8Of3WHVbfKjssFcIDKsESWZUBB7yDoR4Bhsd9K+XvRdArNbu2hZGt17ciFEEnKCc0DWIkd1ZHFek+GIBfA2SrgZLgKgwAAVYC2edRAInaCJBBOncfv2SSLS2YYe1bXI2jscrrMyJGsDNAPTRM+rme/nys9PpvPv5cfs2L0f4EuJvsLWPtWW7IvBcjlzfmMysPu4Oo6Dda9C8KabFo99tT+yK844bhvBrt/DKL9+yhsE32ue7iBGUaoQ0nNIXTQQR19E8BM4bDnebSf5FpjNcN27u0+lKVpClKUClKUClKUClKUClKUHnn1/OPt0Ea9kkNHQFpHjq3witfvcVuvbtW7jStvDotsDZQ1pG05QTrqZJgnTSK2n8ooEYqzoINga9ZF1tP2q5hwfHuudJlXiQddYgETsY0nePlUsRPw0TqYiek6wYGnedJ6VmOE32TPy3DMRCkjQmZ07jWuXGAK5hy5oPgNQTAIkjf4V8MCJ1EjWOk7wauOVxu4z6np4+pjccuzN4LC3FvI/ZuYMkQzEkz1yid+uviauYvg14jtFslVJOkktud1PMPOIqDew9tULpdts2UMEkSZmVhdiI1HSRFVtxB3MiZjUgs/h7QaPhUu1mGPV1TvrTJ8Qd2RUFt1YAA5l3AWN94+FRsHh2AIYFRO5BgCBqYG1Yl8RcLalhI7z47Tzbd1VrdddeeOs54/aJpbcuanp+nj6c1iyDnUfH94q7bYKUBK+6dx1AP8aiNc1Edx7/AA79a2DhPE2XIgvrZtwHzMDc17JBBg+yWEBfd20iKzHRAuYlZOo9tjv0IMdal2buTIzcobVSTAIyxIPXWsnhccqExxBeZsxAtPE98TWTw/pGoaWxtu70h7DkT4ZYM61uZVNNQ4rfDNbKkGN9vH+dWbrHl1nu1mBJ0j3dZMeM9ddwbiRRMhu23uBBE2Htu/QmZAHLLTtpWq8XxWe4GgAmZCkwD2jGACTl32+PWs5Xd2smoscVsNdt2rdoCDBdSpOa4C6Bl96YMaNlJ2AMgW8HgMTZDdlbyBgC0XQZAmJBXTroazPo6/aZkk28sDMq2zMsxk51JJAOw6DyFZe/hyktFp7J1N20qFZ0IVg4zW2OhIKgQeWumG5dy6LjjlNZTbALcxdnS9Zz2nMkTbZSY9pHQRmAJ2aDJBrH8V4QLRZlDFXTOoKSwYkjLBAMdZ7j13rNWsR2Y+7crnyBrXZWYAJEy0gupGpBmZ1qx6SXyyZ7N0JlJlFdbZGg263FJBhd10HUTnP0srlcpefMvn8ff5Oe8cZJJx+CzgeM8LfEYc4jCPaRLJt3+ybRroACXRlIbNMkkmdRMxJ9F+jLA4PCkTBsWyM0T+bXeNJ8q8+2/Sq6LuDuY7B279uxaazsp7ZGQBSxOZSwiekydprv/ok4OBwhAgGxbgBs0DIumY6tG09aklnd0tnhlqUpVQpSlApSlApSlApSlApSlBwn8oy2e2wzTp2TAj/qLr9fpXLreEmGQMIVCQRG6KSY7iZIPUGa6j+Udh/vsNc77TL8nB/iK5jgLxTlvBpdAbb7kDJAX+7lI06QPEVKiNiuvmf41JQIQJJ2EgL1gT1HjVuzeC3ULgMofmBkjLqDopBOh6GqlqKvLbtj8X6oH/lV1cKpQsA+UEBiFECZyjNm3MNp4Go01WrU0u168ELEjMNdoGg/Wq26iVKzE6gjp8zVQr4+2lQXGOvz/hV7heEzqxD5VUa5mjU6GAFJYTEga7VHvYgu2cwCdTAAEwJ0WAJOsCqcfb7BVmIvIrqdY0mdSJDSQDGh74ib3EnF2co0uAnwz942zAdKpv2mHvrJEjLcDQemqsQD8PlUQWCylh2YiDqwBMncAKC3jB0kTVJt6QWUaR7XhHdU0JNh4yln28T00/FHTuq+bmYlpJJMnWZJMzUO2FIP31sEdJMmW1Ag76zr0BrIDDlcPh2YFcxaFYRIkHOojRTManU7b1RmPRy0rG4GTDtoMvbOtqOa5qGuoyv3HL+j3GNkwd23bbs4RbzA57CMt1SisrxJA5nVHAWIAuT1rT+HYqQVLG2o0JTEJhzDZjJzj72J2Gw86y2Bcw7m4uXUf+qV7bcnNzKA6GAxJWI7oUmsZ5XGce/fvTeOMy7oOMvk21ChEJzK1vlgMCrK+oksdVI8JG8CSmEa4ua/bUnKVzZCdVDOjAAZiIXIwiYZcsEVdxXD1XDF4hCgKsbxJzyvJyCHQgyDJjlIA1qNw3hq4hETNJZjysGcHQgFbjkkkGCUIBKglSY13M56m9ca4vG0t+747/Dn3/DEcWwOLRsO5GZG1sZYNxFDIES4Ugo65kAUnlJgRXpP0KxBuYDCuVVS1lCVUQoOUSAOgGwFeaLtp7D2DYvAtmE2ywi3eLEZCjEgwAMzHTWNNJ9Neh7XDg7BvT2uX7zMADnk5pC6A5p0GndWuZ3c5rwzFKUopSlKBSlKBSlKBSlKBSlKDi/5SN4ZMGka/etPd+aH11+Vcy4hwpnw+HvqOU21WcrLDoIZTIhtMhzA++B3V0T8pG2Q2Db3StxfjNtvn/rXNExZZbeRjC2VRoGzc0g9+gGvl4VKLGAFs3lF3KElpLFgJytlkpzRmjYdapx9gZ3a3cC2s5FskM3KDoSVUkfHuqFe367jbf4VXiLpYKW5nklmJJLEzuT121699BftWkiXxIB8Euf/AB1VeQL7OJdx0yjp5MwI+VWTcXQgagg6Iq9/vBiZpm202mPZ/EzdVMe1TeiyVXaZQdWeI3OsR1hW8RUzC46yjo4zXArBmQooBUbgli2h21XrUBCY27+p6lT006eXhXzs/wBxHU7iPh8KDI8QxIuXWuAAB2LRIbQ6jUAAnxgeQ2qZddcYtsMbNvsLcffXHh1GROXIsgjLOXpmNYq9cLMWYySSSe8mST86ucL4eLzZQX36KSASY92QBtzGPpWSPuM4batsVnDuYkG1cd18gQd/P+dWMLhEfOQgGRcxGp95F6t+nv4bVN4lwbsN3Umdh/vWPw51J+H0FXYqW/GgXy1P8Iqe2MdrdtWEKk5dI3IJMxzdNaiuF6CfKe7x7tquPfcoiFiVScgOyyZIHmdfM0GWwF1ohWRc347dszE6ZnRu/wAI0nSKy2BwmKR5F23BhuS2pBPKMpyoBGwJXQbmNWrEcDusxa2DoBoO3azO7GRbBa5ETHTWpeCxgRmQdiwz5lE32IbKCGDkaDN3ke9ssEOjq423jlMebGXt3UVSl17tpCsqQjuupQsIF1SsBLfvEjUws61cN+y4drd3E49GXMZX71mdZ2ZCrMI11kQfiKqt2lm5ZCFWbIFTszyZxEAsYyrcYLp7pIgHKa1viqqUe0wy8/I7BEKmDCkKdVZQAToNQ3SK3jqYWTv5crlc85vt4QeKvaxOKD4Ysr4i6WKsIyXHutChpObQqZ/SO0V6a9CrNxMFaS6ZuJmRzmLyy3HUnMdW1G51NeV2vWHGGTs+yKApfddS4Nwt2kH3grFY25R00HqD1d2Ft8PsIlxbqJnVbiey6i7cAYR0IFRpslKUoFKUoFKUoFKUoFKUoFKUoOOflJ2j9mwjToLrLlgakpIM76ZT864vwOYYiDy7HqJE/I5T8z0Ndw/KQX/gcOf/AMiPnaufyrgGHuFMjAwQT/AEfEGKlEht/wCdZL+yYAZr1kAmDq5YHxTJPxGlYq7qddpE9/T61JvlnRQQCQSSxnMZJ9ozzaUgmvgbQ/55J7ltT8BndZNFTDAfnLrt+EIFP1LColwmAAOoPugaeCqD9aqtYK4SSqMZM6Zj/liairrXbKx93eIJgTdUajoQLMjfvqm/i7cELZVTG5d2OnxAnzFX7fAL7QOyaZJGmvTTm3A/jUy36KYka5Mh1gtC9O8UNVibqlWgiDpIPQlZ/j/ttXxUHdVu8hRip3UlTrOokHXqKuWzpRFYUdwqoGrWavoagvZqpc1SDXx2oM9wdHyObTX85JyrZtB5KhDLPmBtrLDWD4TU8Ywi2UNtluga5r6W0BjLOV3OcZdNROg2IBGvW8QoQBrdu5DMYuZyBK2wDCOsnlO/yp9r1kW7QHcltRHkzhitWWxrbMYbibhWS6yHoFW5c0MwZymNd9WjXbWsPiOHhEYg5pVgqdnAVu+W1LCCNp1JG1TEx9tl7MlkE8raiAdYYAkEAncGROxiKt3sbfUhSFaXA0VXBBkCDqDMiCN4FdsZjrXv9Xmz6+rcY3EY57lvDJeWEtLkRgsE2+1uMfM5nYab5R1E16c9WK2Rw6yMPcN2yGuhHZSpK9vc3BAI7tulea+J2b+VrjpAV8lxD7SOwLqWHuhpIHeUYEDSvSfqzv2HwFtsNba1ZZ7jIjEEqpuu0aEiNdNdornZN8OuO7OW1UpSo0UpSgUpSgUpSgUpSgUpSg5T+UcP/ttn/wDqX/s368+2bcodNtfr3fP6V6b9d3CDiOE3ip1sst/zCyGH6rMfhXmvhJ1I6ZTI8JE/LRv8NSi2ZnQSSRAiZPdFbjwfF2eytf8ADWi5ABZyYmYmFykD4mtMZSTAEkkADx6Ctq4RiE7JAbSljuXdgPaPRCuUDzNStYs9jcV2V02itlVBAZ7SMYBgkgXCSGE+BkVScFhTqTxO8P0mIT9YaAHz86j8SZbVw2oslBGZraZjBAzQbpZgwBPXcdKqHB+H5TcazduD8WIvra6SIhttvhWdyd2lGI7EhEwllwwmMtxrpKkAmVCzEsOu4NfcNw/Ru1BUxygPaU5v0hcYEDyE1Bx3FMGERbVq1bgzKu1xhoDE7HViNtxUbD8fw6znV30gZTlAPeZGoqm4wvEwRdcGNGOxkfOrdttK+Yu9ndm7z/W1UKarmvTRWqzNfc1BezVSzVQGr4zUVnuE8AxOJk2LTOAYJlQJgaSxAnUfMVkrPodeJyvewlpvwviEJ+VvNW0eqr/07g7dq3+S1UdfQWwlyWJgHQF4Gn16VnbXSjN6tipGfE29fwIW+pIqNxr0RtWMPcZbl1iiM4BK5ZAJ2C94nfoK2wX8hYM+cgkqADDL383tMAdY7idRtheN8fQ2rg7HMpUg5rmRSp0J5ZOk9IOtSZWVbjNOecGwd7tLF22nbM9yFt6kuyss2yBuCCu3Q+Gnpr1a8TGJwfbC0tnPduMbamQrFpbWBqWJJ03Jrz7fVPslnGYdmtXcPeKqFB7PQ22V7eYZpDNzFpJI1jlFd39UmKe5gma4ED9s85Jyk8pzAknMDM5pMzI3rpGLG60pSqhSlKBSlKBSlKBSlKBSlKDCem3D2xHD8XZQkO9lwsaS2UkL5EiD4GvInC3h/Maee8eMiR8a9rV5A9O+E/ZOI4qyvKEukoBpCNFxPkrD5VKMNd3NX8Li3gKGIAHRQTv41HzdakmyqPAObQEmQADrOp0/3qCi8z6y/wAC+vyBqpbNsrm5yYG5VdY13mRNXb3N73ukyDO0byAI8qs2HAXoD5qD+4saot3beUjWQQD36EbHxq32n9D/AEq7dmFOsQBMGNI018x86s5DEwY2nx7vPSgvssaGgr4yx9KuWrDESI+JA7u8+NBRSpS4PvYfAEn+A+tVfZ0G+Y/Jf5/voaQ6E1lrOGXQkKqmJPtEDTXmJEwTp3jWo2MJ7MzrziNojKegH9fum103T1adkGuFw5eAFALwVJXNyopkyU+m2promKyIhY2nRRHslbe5A1M5o13jaa5V6IelAwQuNkzsxAgnKoEbyJkz08tan471jYq5IQW7YPckn9ssD8qmmpWx4+x2quezW0BOzM7FlyxLkHUc2w7t6j4+yzWpdxaGhLu8jQzm5bTa6fxI3nRcR6Q3L0jEk3QTObNlYbDcgqRAiCvkRrNi7xW0pBtWxmHvuxuvHgTCDroFrFw5ambauI8Swt6wtgXQXLdicSUuFSpu237NUVFTlyK0gD2R1bXrvqmwV2zgcl/2s4IIjVTatMuwHQgGdZBmTrXLMTwvPwy1bNu1d7RludphwVuYZQxF1nwyBiyZM3PoZYAqIE9T9VmAWxh79pMQuJRb/JdV88obNkqCQTBA0gaaCImusjnbtulKUqoUpSgUpSgUpSgUpSgUpSgV5/8AyjOE5MVh8SBpdtlG0962ZknvKuB/gr0BXPfXpwnt+Fu4BLYd1uiPw+w/wyuT/hoPNCdJ+dXCAtxpJETqu89PL+VWHECpmExDTGnUzlBJ+JE1kUC09w8ouMfGT9auDCsNDkU/pMJ+QNSXdnkcz+BlvoaoNpvAf13DWi6fbWIcKlsXXKoxdFRTozBQzAmCJCDX9EVQ5lS8MwDAEu5MswYgwN/ZOs91X8NbcEhM5JAkIDtOmsg7+FUtalC3KACFy9dQTIAA0ECfMVLTTHZ51Pl5bCPhU2zlKL0IcmZOvKukfPbx8I+3MIxTOq6IBngezLQCY7zpX3FobU2mALK2aQQd1X3h7QgfXzqi5/X9f7UY1Ca+TXxVZtpPlrQZBWQQSwOxKzl7jHLr3j5R4WbQW593OXM0hmGggERprGvdVtMC3gPM/wAqynBeCXbr/cC5cddfulYwQJiVBgnxiggY1ezCQJzornMpG/QTow0kMN5+FRUV22k+QrrGH9UmJulHVFsoyk9nefM9o68ggOHTNzDY5TBhpJ2jhfqasiDicRcuR7tsC2vkZzN8iKDgX9ntuYHmay3CPRDFYiOwsXrs6hlWEP8A1Dyj516Y4T6FYDDQbWFtZhs7jO/69yWHzrYKukaT6q+BYvBYd7OJCxmzWz2jM8HdWSWRI/QaD1E6na8BwyzYNzsba2+0ftHyiAzkAFoGkkAT371LpVClKUClKUClKUClKUClKUClKUCovFcCt+zdsv7N1Gtt5MpU/vqVSg8V4vCtbd7biGRijDuKtlP1FS7a5XyhQBvMA9PEHurePWnwAWMfjmKki4q30MgBc5bOT+LnV/hXOSXY7knw/kKyrK3cQI5j+sZ+hNR7mOXpr5f0KtW+Gsd9PPT/AF+lX14eo3b4D+Z/lQWPt7a5RE76+MjTrqAfhVD37jmJPks/uFbhwb0Exd/WzhLhH4rgyr5y8KfhW78J9TeJYf8AEYi1aH4balzHdrlUfWg5dwLhzXGNliLfbQgd2IUNqVzga5S0LroM09KrxHCbj37iskXVJDWkABlSEIC6lmnoBO56GvQPC/VZw+0qi4r4iJP3raSYB5UCgjlGhn6mtzs4ZFJKqqk7kAAmBAk9dAKukebuD+rTH3oK4U2x+K+cn7LS/wCzW78J9S53xWKgfgsrt/jf/wBldfpTQ1HhXq24bZ1+zi634rxNzXvytyD4Ctrs2VQBUUKo2CgAD4Cq6VQpSlApSlApSlApSlApSlApSlApSlApSlApSlApSlByz13+jbYgYW9aQO4Y2iJAkMMy+0QNCrfrVrXDfVFjbgXO1vDLlGYMwuNmkzC2wFyxGmed9aUqaG48I9T2Dtx29y7fPUT2a/JOYfrVufCfRzCYb8xh7Vs/iCjN8XPMfia+UqjK0pSgUpSgUpSgUpSgUpSgUpSgUpSgUpSgUpSgUpSg/9k="/>
          <p:cNvSpPr>
            <a:spLocks noChangeAspect="1" noChangeArrowheads="1"/>
          </p:cNvSpPr>
          <p:nvPr/>
        </p:nvSpPr>
        <p:spPr bwMode="auto">
          <a:xfrm>
            <a:off x="155575" y="-2354263"/>
            <a:ext cx="622935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MTEhQUEhQVFRUXGB8YGBgXGR0bGxwYIBgXFxwYIBoZHyggGBslHBcaITEiJik3Ly4uGCAzODMsNygtLisBCgoKDg0OGhAQGi8kICQtLCwsLCwsLCwsLCwsLCwvLCwtLDUsLCwsLCwsLCwsLCwsLCwsLCwsLCwsLCwsLCw0LP/AABEIAMcA/QMBIgACEQEDEQH/xAAcAAEAAQUBAQAAAAAAAAAAAAAABAIDBQYHCAH/xABJEAACAQIEAwQHAwkGBQMFAAABAhEAAwQSITEFIkETUWFxBgcyQoGRoRQjUggzYpKiscHR8BVygrLh8SRDg7PCNNLTFyVkc3T/xAAYAQEBAQEBAAAAAAAAAAAAAAAAAQIDBP/EAC0RAQEAAgEDAgMHBQEAAAAAAAABAhEhEjFBA/BRkbEEE2FxgaHBIiMycvEF/9oADAMBAAIRAxEAPwDuNKUoFKUoFKUoFY30g43Zwdhr98kKvQasx6Ko6n/UmADUL0v9KbWAthnDM7yLaD3iImW2UCRr8ga4dxT0gu4/Fol67DXWFsKs5basQCAs7bEyZMCTUtWR1F/WvhEKi/ZxFrOguKwCXVKNsZsuxB01ESKyeC9ZPC7u2Ltp4Xc1r/uAVoPpz6Orglw7BkIYdly28hZwCc7QxBdhoTpJA76wdzCpAzC2wK5gRr5jUAgjuI+dTZp3zB8Rs3RNq7buDvR1b/KalV5v/snCMZCAN3iVNZDCJet/mMdik8BeZl/VJI+lbk32rO/wegKVxPD+k3FrW2LS74XrS/vQKfrWSsesviCR2uFw93vNt2tn5MHrO1061StDs+sy3/zMNdEWu2bsntXMiTlOYFlbMDoVAJG8RUzB+szhj6G+bZ7rtt0+pXL9auxM9ZCk8MxkdLRPwBBP0BrWsAob0evg9Ev/ADF24R9RWwekPHMJiMBi1tYmxczYe6OS4rH823QGsNwAFuA4kASeyxIA8fvK643+i/nP5cM5/dn+uX1xYb1at973gOn1W6K63XHvV0wF0gdTbbcnZyOv9+uw10+2TXrZfp9HH/zrv7Pj+v1pSlK8z2lKUoFKUoFKUoFKUoFKUoFKUoFKUoFKUoOA+vDj125iDaGVbdh+zUj2yzWrdxySfZUh0A/uk+Wp8F4eli8bwzO1m4GAbTQMCAe5jsdNJNZP1xKv9pY0zzdpakeH2W3Bnbw+FUNGbFQPfaWMSdR+Hl3+PlqKzVZ7059MrXELNm0bT2SHLEuVInIyQDOnte0Y2iNaxfE0zNKvaYMgjKu0FTDIuocRBJ6xqYNYTF5GKK7ZQwZZMRqBuTt5+VZTiltXYEXLbA2wMpUSsFTlZApBYERJ301oqNZW4t1DJ3OskAHK0HKzEgzEZYNT8bjcUWm6brRGjqpjTX21Vtx+KsTbsMtxOiz0UIJggaTDakaafwqViVxKRnFxNB7TNtEGFa2wOo6VBVb4k4VSd2AMAMOrqdFEj2R0/fVScVuMcoUkwDEzpJB9pVI0G5086ifaruQHmJIEyOua4DpmEcoTr3HrAYS+7MUAtgkAsxGQRm1kktlWNzNDbPYriTSScrxaFoZrYzAKXIKmAQw1huoPWreExVi4pL3EtnNEOG21M5spA2OnhVnG3NG/uD/yqH2eHJIvG/buBo5Qrj2WB65id/ZOum1BMxOFskZitt1mMylTOk6QZ28Kt2cq6Wrt21PRHdAZ0iARNRsVYH2Zuzuhk7QwXW5bMm3ry+zoOu+m5G1GDLfeZeYlIGVgcpzKcxkmNokAHXeJB313WuPlGOib3z87/wAZDh+Lv4dw1i+QRpqFbSQY5geoFbxwP094gyg3FtXAbotytm5+BnklHJzcvshNpPSK0DF2r3aBroYhjuWV5ERuCR0/EKoRcpBVtYBBDahoBOoO4M/HurNyt5tXHDHGaxmnSsH63tPvsG4//VcV/wDME/fWYwvrV4e0Zzesk/jtMfrbzCuZ4rgboWSLrNAKG2EKkFFYAh2VhqdxPlWGdLq6Mjg9QUYx8hFWWeSy+HoHBemGAumLeLsE/hNxVb9ViD9KzVu4GEqQR3gzXll3DEKQkkxqQP36D4msl6PXbeDx1o3iLaJdHaFYdSp68jQymRqJ74O1LTny9LUrUn9ZPDASO3YwucxZvGE05yRb0XUa7VttUKUpQKUpQKUpQKUpQKUpQKUpQeY/WxlHEccu7drbObwNkGIOmkx8K+Z2m9IOUsdYA1IBE5ZBMGdDHWpfrsw5t8QxULy3OxuTE83Zm3H7MxW6cW9DLP8AZ7Y1Qq3OyzmFcEkxP/MygnX3etZquV4kqTbDHKDKknYSPp51ksaEdlbthHZgQ4RSsFZQkgoYI3iDOwrHW8N2kSwUAHcEzp7IgGCf4VJv2GZgwYwoCjUSBoYkDvB6daQULhsrqVCRsShtncQPzQAYeBq79lup+LYezceNgN0uZfp51YXDuWRtWHeTrrppCLJMbGR4VSMG6geyCAPcB2AG+ZTTVNxdU3CBq2aBO0zmfeQR7JXptHWauYZrhbKWKrALMwke0NSEjNp7u5irFvDvlERMa80e853BBOhH+u5+2rD5ouZgggsVIYxmWYzbtlzQDp41FZTFtv8A3f51HtYmysrdsLcIYDMl3KIjXblYQYBPjv0+4hj+zVnDcSa2FVrdm4J5Wu2yTAj2SdQDIBA7ht1C9fNlsPcNvtFXtAMp7N4lTPMgmIEan4CJNGFLfewRBtENmDgBc6agkwTIGmvXTSR9xWJVrNxjbC/eLorOBs2oVmA7h7J0J1EibeCtz2mWVPZHNEEssrposjWDO2m9BKwCBLy5HS6Tm0ScxkODyumpGp67bjcfFuLplmIEz35RJ1J0O/8ACqcGbfaJ2XaAy2l1lK9egjx3Xuo13NlkRAA8xGh+X7qgtthQouXb1/sdR2QMMLggFsr5oBUESu4JgxtWUfC30Li3i86ogcHMYYHNIAJIzCJieo76rwPFsPgby/arF3Erctq85QQqugUKVfTQKsEHUBfIVPxbhJwt5QT25R+zYW7Vrng5PzZ5df51nd+C8Mbext11Ku4YERqiz84rGpxpgj20VUK3TLroxBttaadIgqTIqDh+1I0vNv8AiR9Kkvg7ih3bsrqlZLIRmWc2rqkMpHiMp7zW5GbXQMR6Q8c7W6ThQGbDqtyLBOWwC+W6BnkvL3OSTt7FdwtnQeVcOtcF48bsricxbDgki8utiTFoSn52S0P4+3XbcG020Peo/cK1EXqUpVClKUClKUClKUClKUClKUHnb1+A/bn5pBtWjljbVwD4+9WT4Z6w7T8IfA3s/wBpFtkBAXIQTKGQRspAMDpUD8oOwBjQ+YS1hBlB1EPckkdN1j41rVtry2UF3C4O3NsFHNq4LroRAdXSUY+LaSPA1kRsMw6kDQ7zqYJjQHUxHd3xWVwbHJdIVmIAgAn9LUgESBWFwranUDRhJXN7rabGCdgekzIiayvDwDbvSxUAKSymCAMx37tNa36f+Th9py16ds+M+sfMLce69tGBQbArmERLDcxM1ViLxViovmRoQ4bTwmCDUPgeJc4i3q76sYBJLHI3Q7nzpxfHG5cMgDKSBA136wTJmtdU6d+d+/LGs/vpj41++78YnYjDXAAQuYEDUW1G4nSNT5+FfOFXDplnNn5cszMiIjWZ2irnGLcpbIyTlB3AaAoHXcT/ALVC4Y0wInnGk5Z1XTMdF8+lc85N8On2b1Lnhu91+42o8v5VNso10gBSzEaBRvCzsPKsYx1Hkf4VJ7Qys5gYT2jJgqvXuIOnhFSd3dk7vAm62LpB69k/n1X+oq1c4SQNUZekFY6x1G1WbdzKxIj226d0n+FTcHi3kQ7jbYkf8vzrrqWsbrFXLYtPbyGObcE6crNOhjcfWqr7glfAR08doAgeFX+L4q5mRTduMpacrOxWYbpMVDvt7Pl3R7zfPz+HSuWU1W8bw+4v0tFt8htlYS2kgjXIuXNrtMzWaw/ELN2202znRMxIZWDd5jPAic0REKahcR9M7yWMKjjDNaw15WRZ+8JTmAdM05CPeyx41I/+qAcc2BwxOozcq7ggj82ZBBIO2lMssuma8Of3WHVbfKjssFcIDKsESWZUBB7yDoR4Bhsd9K+XvRdArNbu2hZGt17ciFEEnKCc0DWIkd1ZHFek+GIBfA2SrgZLgKgwAAVYC2edRAInaCJBBOncfv2SSLS2YYe1bXI2jscrrMyJGsDNAPTRM+rme/nys9PpvPv5cfs2L0f4EuJvsLWPtWW7IvBcjlzfmMysPu4Oo6Dda9C8KabFo99tT+yK844bhvBrt/DKL9+yhsE32ue7iBGUaoQ0nNIXTQQR19E8BM4bDnebSf5FpjNcN27u0+lKVpClKUClKUClKUClKUClKUHnn1/OPt0Ea9kkNHQFpHjq3witfvcVuvbtW7jStvDotsDZQ1pG05QTrqZJgnTSK2n8ooEYqzoINga9ZF1tP2q5hwfHuudJlXiQddYgETsY0nePlUsRPw0TqYiek6wYGnedJ6VmOE32TPy3DMRCkjQmZ07jWuXGAK5hy5oPgNQTAIkjf4V8MCJ1EjWOk7wauOVxu4z6np4+pjccuzN4LC3FvI/ZuYMkQzEkz1yid+uviauYvg14jtFslVJOkktud1PMPOIqDew9tULpdts2UMEkSZmVhdiI1HSRFVtxB3MiZjUgs/h7QaPhUu1mGPV1TvrTJ8Qd2RUFt1YAA5l3AWN94+FRsHh2AIYFRO5BgCBqYG1Yl8RcLalhI7z47Tzbd1VrdddeeOs54/aJpbcuanp+nj6c1iyDnUfH94q7bYKUBK+6dx1AP8aiNc1Edx7/AA79a2DhPE2XIgvrZtwHzMDc17JBBg+yWEBfd20iKzHRAuYlZOo9tjv0IMdal2buTIzcobVSTAIyxIPXWsnhccqExxBeZsxAtPE98TWTw/pGoaWxtu70h7DkT4ZYM61uZVNNQ4rfDNbKkGN9vH+dWbrHl1nu1mBJ0j3dZMeM9ddwbiRRMhu23uBBE2Htu/QmZAHLLTtpWq8XxWe4GgAmZCkwD2jGACTl32+PWs5Xd2smoscVsNdt2rdoCDBdSpOa4C6Bl96YMaNlJ2AMgW8HgMTZDdlbyBgC0XQZAmJBXTroazPo6/aZkk28sDMq2zMsxk51JJAOw6DyFZe/hyktFp7J1N20qFZ0IVg4zW2OhIKgQeWumG5dy6LjjlNZTbALcxdnS9Zz2nMkTbZSY9pHQRmAJ2aDJBrH8V4QLRZlDFXTOoKSwYkjLBAMdZ7j13rNWsR2Y+7crnyBrXZWYAJEy0gupGpBmZ1qx6SXyyZ7N0JlJlFdbZGg263FJBhd10HUTnP0srlcpefMvn8ff5Oe8cZJJx+CzgeM8LfEYc4jCPaRLJt3+ybRroACXRlIbNMkkmdRMxJ9F+jLA4PCkTBsWyM0T+bXeNJ8q8+2/Sq6LuDuY7B279uxaazsp7ZGQBSxOZSwiekydprv/ok4OBwhAgGxbgBs0DIumY6tG09aklnd0tnhlqUpVQpSlApSlApSlApSlApSlBwn8oy2e2wzTp2TAj/qLr9fpXLreEmGQMIVCQRG6KSY7iZIPUGa6j+Udh/vsNc77TL8nB/iK5jgLxTlvBpdAbb7kDJAX+7lI06QPEVKiNiuvmf41JQIQJJ2EgL1gT1HjVuzeC3ULgMofmBkjLqDopBOh6GqlqKvLbtj8X6oH/lV1cKpQsA+UEBiFECZyjNm3MNp4Go01WrU0u168ELEjMNdoGg/Wq26iVKzE6gjp8zVQr4+2lQXGOvz/hV7heEzqxD5VUa5mjU6GAFJYTEga7VHvYgu2cwCdTAAEwJ0WAJOsCqcfb7BVmIvIrqdY0mdSJDSQDGh74ib3EnF2co0uAnwz942zAdKpv2mHvrJEjLcDQemqsQD8PlUQWCylh2YiDqwBMncAKC3jB0kTVJt6QWUaR7XhHdU0JNh4yln28T00/FHTuq+bmYlpJJMnWZJMzUO2FIP31sEdJMmW1Ag76zr0BrIDDlcPh2YFcxaFYRIkHOojRTManU7b1RmPRy0rG4GTDtoMvbOtqOa5qGuoyv3HL+j3GNkwd23bbs4RbzA57CMt1SisrxJA5nVHAWIAuT1rT+HYqQVLG2o0JTEJhzDZjJzj72J2Gw86y2Bcw7m4uXUf+qV7bcnNzKA6GAxJWI7oUmsZ5XGce/fvTeOMy7oOMvk21ChEJzK1vlgMCrK+oksdVI8JG8CSmEa4ua/bUnKVzZCdVDOjAAZiIXIwiYZcsEVdxXD1XDF4hCgKsbxJzyvJyCHQgyDJjlIA1qNw3hq4hETNJZjysGcHQgFbjkkkGCUIBKglSY13M56m9ca4vG0t+747/Dn3/DEcWwOLRsO5GZG1sZYNxFDIES4Ugo65kAUnlJgRXpP0KxBuYDCuVVS1lCVUQoOUSAOgGwFeaLtp7D2DYvAtmE2ywi3eLEZCjEgwAMzHTWNNJ9Neh7XDg7BvT2uX7zMADnk5pC6A5p0GndWuZ3c5rwzFKUopSlKBSlKBSlKBSlKBSlKDi/5SN4ZMGka/etPd+aH11+Vcy4hwpnw+HvqOU21WcrLDoIZTIhtMhzA++B3V0T8pG2Q2Db3StxfjNtvn/rXNExZZbeRjC2VRoGzc0g9+gGvl4VKLGAFs3lF3KElpLFgJytlkpzRmjYdapx9gZ3a3cC2s5FskM3KDoSVUkfHuqFe367jbf4VXiLpYKW5nklmJJLEzuT121699BftWkiXxIB8Euf/AB1VeQL7OJdx0yjp5MwI+VWTcXQgagg6Iq9/vBiZpm202mPZ/EzdVMe1TeiyVXaZQdWeI3OsR1hW8RUzC46yjo4zXArBmQooBUbgli2h21XrUBCY27+p6lT006eXhXzs/wBxHU7iPh8KDI8QxIuXWuAAB2LRIbQ6jUAAnxgeQ2qZddcYtsMbNvsLcffXHh1GROXIsgjLOXpmNYq9cLMWYySSSe8mST86ucL4eLzZQX36KSASY92QBtzGPpWSPuM4batsVnDuYkG1cd18gQd/P+dWMLhEfOQgGRcxGp95F6t+nv4bVN4lwbsN3Umdh/vWPw51J+H0FXYqW/GgXy1P8Iqe2MdrdtWEKk5dI3IJMxzdNaiuF6CfKe7x7tquPfcoiFiVScgOyyZIHmdfM0GWwF1ohWRc347dszE6ZnRu/wAI0nSKy2BwmKR5F23BhuS2pBPKMpyoBGwJXQbmNWrEcDusxa2DoBoO3azO7GRbBa5ETHTWpeCxgRmQdiwz5lE32IbKCGDkaDN3ke9ssEOjq423jlMebGXt3UVSl17tpCsqQjuupQsIF1SsBLfvEjUws61cN+y4drd3E49GXMZX71mdZ2ZCrMI11kQfiKqt2lm5ZCFWbIFTszyZxEAsYyrcYLp7pIgHKa1viqqUe0wy8/I7BEKmDCkKdVZQAToNQ3SK3jqYWTv5crlc85vt4QeKvaxOKD4Ysr4i6WKsIyXHutChpObQqZ/SO0V6a9CrNxMFaS6ZuJmRzmLyy3HUnMdW1G51NeV2vWHGGTs+yKApfddS4Nwt2kH3grFY25R00HqD1d2Ft8PsIlxbqJnVbiey6i7cAYR0IFRpslKUoFKUoFKUoFKUoFKUoFKUoOOflJ2j9mwjToLrLlgakpIM76ZT864vwOYYiDy7HqJE/I5T8z0Ndw/KQX/gcOf/AMiPnaufyrgGHuFMjAwQT/AEfEGKlEht/wCdZL+yYAZr1kAmDq5YHxTJPxGlYq7qddpE9/T61JvlnRQQCQSSxnMZJ9ozzaUgmvgbQ/55J7ltT8BndZNFTDAfnLrt+EIFP1LColwmAAOoPugaeCqD9aqtYK4SSqMZM6Zj/liairrXbKx93eIJgTdUajoQLMjfvqm/i7cELZVTG5d2OnxAnzFX7fAL7QOyaZJGmvTTm3A/jUy36KYka5Mh1gtC9O8UNVibqlWgiDpIPQlZ/j/ttXxUHdVu8hRip3UlTrOokHXqKuWzpRFYUdwqoGrWavoagvZqpc1SDXx2oM9wdHyObTX85JyrZtB5KhDLPmBtrLDWD4TU8Ywi2UNtluga5r6W0BjLOV3OcZdNROg2IBGvW8QoQBrdu5DMYuZyBK2wDCOsnlO/yp9r1kW7QHcltRHkzhitWWxrbMYbibhWS6yHoFW5c0MwZymNd9WjXbWsPiOHhEYg5pVgqdnAVu+W1LCCNp1JG1TEx9tl7MlkE8raiAdYYAkEAncGROxiKt3sbfUhSFaXA0VXBBkCDqDMiCN4FdsZjrXv9Xmz6+rcY3EY57lvDJeWEtLkRgsE2+1uMfM5nYab5R1E16c9WK2Rw6yMPcN2yGuhHZSpK9vc3BAI7tulea+J2b+VrjpAV8lxD7SOwLqWHuhpIHeUYEDSvSfqzv2HwFtsNba1ZZ7jIjEEqpuu0aEiNdNdornZN8OuO7OW1UpSo0UpSgUpSgUpSgUpSgUpSg5T+UcP/ttn/wDqX/s368+2bcodNtfr3fP6V6b9d3CDiOE3ip1sst/zCyGH6rMfhXmvhJ1I6ZTI8JE/LRv8NSi2ZnQSSRAiZPdFbjwfF2eytf8ADWi5ABZyYmYmFykD4mtMZSTAEkkADx6Ctq4RiE7JAbSljuXdgPaPRCuUDzNStYs9jcV2V02itlVBAZ7SMYBgkgXCSGE+BkVScFhTqTxO8P0mIT9YaAHz86j8SZbVw2oslBGZraZjBAzQbpZgwBPXcdKqHB+H5TcazduD8WIvra6SIhttvhWdyd2lGI7EhEwllwwmMtxrpKkAmVCzEsOu4NfcNw/Ru1BUxygPaU5v0hcYEDyE1Bx3FMGERbVq1bgzKu1xhoDE7HViNtxUbD8fw6znV30gZTlAPeZGoqm4wvEwRdcGNGOxkfOrdttK+Yu9ndm7z/W1UKarmvTRWqzNfc1BezVSzVQGr4zUVnuE8AxOJk2LTOAYJlQJgaSxAnUfMVkrPodeJyvewlpvwviEJ+VvNW0eqr/07g7dq3+S1UdfQWwlyWJgHQF4Gn16VnbXSjN6tipGfE29fwIW+pIqNxr0RtWMPcZbl1iiM4BK5ZAJ2C94nfoK2wX8hYM+cgkqADDL383tMAdY7idRtheN8fQ2rg7HMpUg5rmRSp0J5ZOk9IOtSZWVbjNOecGwd7tLF22nbM9yFt6kuyss2yBuCCu3Q+Gnpr1a8TGJwfbC0tnPduMbamQrFpbWBqWJJ03Jrz7fVPslnGYdmtXcPeKqFB7PQ22V7eYZpDNzFpJI1jlFd39UmKe5gma4ED9s85Jyk8pzAknMDM5pMzI3rpGLG60pSqhSlKBSlKBSlKBSlKBSlKDCem3D2xHD8XZQkO9lwsaS2UkL5EiD4GvInC3h/Maee8eMiR8a9rV5A9O+E/ZOI4qyvKEukoBpCNFxPkrD5VKMNd3NX8Li3gKGIAHRQTv41HzdakmyqPAObQEmQADrOp0/3qCi8z6y/wAC+vyBqpbNsrm5yYG5VdY13mRNXb3N73ukyDO0byAI8qs2HAXoD5qD+4saot3beUjWQQD36EbHxq32n9D/AEq7dmFOsQBMGNI018x86s5DEwY2nx7vPSgvssaGgr4yx9KuWrDESI+JA7u8+NBRSpS4PvYfAEn+A+tVfZ0G+Y/Jf5/voaQ6E1lrOGXQkKqmJPtEDTXmJEwTp3jWo2MJ7MzrziNojKegH9fum103T1adkGuFw5eAFALwVJXNyopkyU+m2promKyIhY2nRRHslbe5A1M5o13jaa5V6IelAwQuNkzsxAgnKoEbyJkz08tan471jYq5IQW7YPckn9ssD8qmmpWx4+x2quezW0BOzM7FlyxLkHUc2w7t6j4+yzWpdxaGhLu8jQzm5bTa6fxI3nRcR6Q3L0jEk3QTObNlYbDcgqRAiCvkRrNi7xW0pBtWxmHvuxuvHgTCDroFrFw5ambauI8Swt6wtgXQXLdicSUuFSpu237NUVFTlyK0gD2R1bXrvqmwV2zgcl/2s4IIjVTatMuwHQgGdZBmTrXLMTwvPwy1bNu1d7RludphwVuYZQxF1nwyBiyZM3PoZYAqIE9T9VmAWxh79pMQuJRb/JdV88obNkqCQTBA0gaaCImusjnbtulKUqoUpSgUpSgUpSgUpSgUpSgV5/8AyjOE5MVh8SBpdtlG0962ZknvKuB/gr0BXPfXpwnt+Fu4BLYd1uiPw+w/wyuT/hoPNCdJ+dXCAtxpJETqu89PL+VWHECpmExDTGnUzlBJ+JE1kUC09w8ouMfGT9auDCsNDkU/pMJ+QNSXdnkcz+BlvoaoNpvAf13DWi6fbWIcKlsXXKoxdFRTozBQzAmCJCDX9EVQ5lS8MwDAEu5MswYgwN/ZOs91X8NbcEhM5JAkIDtOmsg7+FUtalC3KACFy9dQTIAA0ECfMVLTTHZ51Pl5bCPhU2zlKL0IcmZOvKukfPbx8I+3MIxTOq6IBngezLQCY7zpX3FobU2mALK2aQQd1X3h7QgfXzqi5/X9f7UY1Ca+TXxVZtpPlrQZBWQQSwOxKzl7jHLr3j5R4WbQW593OXM0hmGggERprGvdVtMC3gPM/wAqynBeCXbr/cC5cddfulYwQJiVBgnxiggY1ezCQJzornMpG/QTow0kMN5+FRUV22k+QrrGH9UmJulHVFsoyk9nefM9o68ggOHTNzDY5TBhpJ2jhfqasiDicRcuR7tsC2vkZzN8iKDgX9ntuYHmay3CPRDFYiOwsXrs6hlWEP8A1Dyj516Y4T6FYDDQbWFtZhs7jO/69yWHzrYKukaT6q+BYvBYd7OJCxmzWz2jM8HdWSWRI/QaD1E6na8BwyzYNzsba2+0ftHyiAzkAFoGkkAT371LpVClKUClKUClKUClKUClKUClKUCovFcCt+zdsv7N1Gtt5MpU/vqVSg8V4vCtbd7biGRijDuKtlP1FS7a5XyhQBvMA9PEHurePWnwAWMfjmKki4q30MgBc5bOT+LnV/hXOSXY7knw/kKyrK3cQI5j+sZ+hNR7mOXpr5f0KtW+Gsd9PPT/AF+lX14eo3b4D+Z/lQWPt7a5RE76+MjTrqAfhVD37jmJPks/uFbhwb0Exd/WzhLhH4rgyr5y8KfhW78J9TeJYf8AEYi1aH4balzHdrlUfWg5dwLhzXGNliLfbQgd2IUNqVzga5S0LroM09KrxHCbj37iskXVJDWkABlSEIC6lmnoBO56GvQPC/VZw+0qi4r4iJP3raSYB5UCgjlGhn6mtzs4ZFJKqqk7kAAmBAk9dAKukebuD+rTH3oK4U2x+K+cn7LS/wCzW78J9S53xWKgfgsrt/jf/wBldfpTQ1HhXq24bZ1+zi634rxNzXvytyD4Ctrs2VQBUUKo2CgAD4Cq6VQpSlApSlApSlApSlApSlApSlApSlApSlApSlApSlByz13+jbYgYW9aQO4Y2iJAkMMy+0QNCrfrVrXDfVFjbgXO1vDLlGYMwuNmkzC2wFyxGmed9aUqaG48I9T2Dtx29y7fPUT2a/JOYfrVufCfRzCYb8xh7Vs/iCjN8XPMfia+UqjK0pSgUpSgUpSgUpSgUpSgUpSgUpSgUpSgUpSgUpSg/9k="/>
          <p:cNvSpPr>
            <a:spLocks noChangeAspect="1" noChangeArrowheads="1"/>
          </p:cNvSpPr>
          <p:nvPr/>
        </p:nvSpPr>
        <p:spPr bwMode="auto">
          <a:xfrm>
            <a:off x="307975" y="-2201863"/>
            <a:ext cx="622935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8" name="Picture 14" descr="http://www.server-racks.com/wp-content/uploads/2007/10/server-rack-roo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810" y="4953000"/>
            <a:ext cx="1832684" cy="1443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0" name="Picture 16" descr="https://encrypted-tbn3.gstatic.com/images?q=tbn:ANd9GcQe21C00B3gjLg1Vq8TIKbN5fGeNaGaIn9yXO7icSQC9Up92Rp4iQ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-877072" y="3585536"/>
            <a:ext cx="3541790" cy="148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82" name="Picture 18" descr="http://www.freewoodpost.com/wp-content/uploads/2012/11/powerball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835261"/>
            <a:ext cx="1460722" cy="109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ame 8"/>
          <p:cNvSpPr/>
          <p:nvPr/>
        </p:nvSpPr>
        <p:spPr>
          <a:xfrm>
            <a:off x="6019800" y="700177"/>
            <a:ext cx="1184010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3886199" y="3886200"/>
            <a:ext cx="762001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Frame 15"/>
          <p:cNvSpPr/>
          <p:nvPr/>
        </p:nvSpPr>
        <p:spPr>
          <a:xfrm>
            <a:off x="1628859" y="1381853"/>
            <a:ext cx="733342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Frame 16"/>
          <p:cNvSpPr/>
          <p:nvPr/>
        </p:nvSpPr>
        <p:spPr>
          <a:xfrm>
            <a:off x="4419600" y="779463"/>
            <a:ext cx="762001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4953000" y="5674584"/>
            <a:ext cx="762001" cy="38100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endCxn id="18" idx="1"/>
          </p:cNvCxnSpPr>
          <p:nvPr/>
        </p:nvCxnSpPr>
        <p:spPr>
          <a:xfrm>
            <a:off x="893822" y="4267200"/>
            <a:ext cx="4059178" cy="15978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638630" y="4076700"/>
            <a:ext cx="3483131" cy="159788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636593" y="1129504"/>
            <a:ext cx="3469182" cy="233759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endCxn id="16" idx="0"/>
          </p:cNvCxnSpPr>
          <p:nvPr/>
        </p:nvCxnSpPr>
        <p:spPr>
          <a:xfrm>
            <a:off x="719856" y="1163423"/>
            <a:ext cx="1275674" cy="2184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7203810" y="969963"/>
            <a:ext cx="720990" cy="4118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92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75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3ED1C7BD-ECA5-48B3-9991-C23619ECB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0"/>
            <a:ext cx="6934200" cy="69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7C800E9-0AF7-4A1E-9A52-7FB5D805C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152400"/>
            <a:ext cx="6934200" cy="696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893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68121" y="304800"/>
            <a:ext cx="1407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</a:t>
            </a:r>
            <a:r>
              <a:rPr lang="en-US" sz="4800" dirty="0"/>
              <a:t> =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C1CC0F-1616-4EF9-92DE-1701E7AB70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135797"/>
            <a:ext cx="8382000" cy="194811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7049E3-74CF-4096-A1D6-C3F3964A99C0}"/>
              </a:ext>
            </a:extLst>
          </p:cNvPr>
          <p:cNvSpPr/>
          <p:nvPr/>
        </p:nvSpPr>
        <p:spPr>
          <a:xfrm>
            <a:off x="3868121" y="3358595"/>
            <a:ext cx="1407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</a:t>
            </a:r>
            <a:r>
              <a:rPr lang="en-US" sz="4800" dirty="0"/>
              <a:t> = 7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30C7F3-8841-49D9-BAF2-950973269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4343400"/>
            <a:ext cx="8229600" cy="190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4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609600"/>
            <a:ext cx="1720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</a:t>
            </a:r>
            <a:r>
              <a:rPr lang="en-US" sz="4800" dirty="0"/>
              <a:t> = 20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F9E5FC-85FA-46CD-941F-F359F2605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465997"/>
            <a:ext cx="8686800" cy="301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75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228600"/>
            <a:ext cx="1720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</a:t>
            </a:r>
            <a:r>
              <a:rPr lang="en-US" sz="4800" dirty="0"/>
              <a:t> = 50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99CB97-F44C-40E7-9795-EA9760C9BD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66800"/>
            <a:ext cx="8534400" cy="19754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8EDD65D-13A6-4FB4-A9D1-F7EAF3F913B7}"/>
              </a:ext>
            </a:extLst>
          </p:cNvPr>
          <p:cNvSpPr/>
          <p:nvPr/>
        </p:nvSpPr>
        <p:spPr>
          <a:xfrm>
            <a:off x="3806106" y="3429000"/>
            <a:ext cx="2032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</a:t>
            </a:r>
            <a:r>
              <a:rPr lang="en-US" sz="4800" dirty="0"/>
              <a:t> = 100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9F246D-C887-42EB-A8C7-B7574E229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96686"/>
            <a:ext cx="9144000" cy="2148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172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555535" y="533400"/>
            <a:ext cx="203292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</a:t>
            </a:r>
            <a:r>
              <a:rPr lang="en-US" sz="4800" dirty="0"/>
              <a:t> = 100</a:t>
            </a:r>
          </a:p>
          <a:p>
            <a:r>
              <a:rPr lang="en-US" sz="2400" dirty="0"/>
              <a:t>(another look)</a:t>
            </a:r>
          </a:p>
        </p:txBody>
      </p:sp>
      <p:sp>
        <p:nvSpPr>
          <p:cNvPr id="4" name="Circle: Hollow 3">
            <a:extLst>
              <a:ext uri="{FF2B5EF4-FFF2-40B4-BE49-F238E27FC236}">
                <a16:creationId xmlns:a16="http://schemas.microsoft.com/office/drawing/2014/main" id="{DBD8ADAF-87E6-4789-8417-D018F6F35401}"/>
              </a:ext>
            </a:extLst>
          </p:cNvPr>
          <p:cNvSpPr/>
          <p:nvPr/>
        </p:nvSpPr>
        <p:spPr>
          <a:xfrm>
            <a:off x="3555534" y="2494844"/>
            <a:ext cx="1397465" cy="324556"/>
          </a:xfrm>
          <a:prstGeom prst="donut">
            <a:avLst>
              <a:gd name="adj" fmla="val 5247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44F622-FB9A-4946-AA4F-487148821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99" y="1756307"/>
            <a:ext cx="8229601" cy="3995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92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38100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dirty="0"/>
              <a:t>Remember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that the last binomial distribution actually looks like 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this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A94725FF-C72C-4D2B-B288-FD44962FD7D3}"/>
              </a:ext>
            </a:extLst>
          </p:cNvPr>
          <p:cNvSpPr txBox="1">
            <a:spLocks/>
          </p:cNvSpPr>
          <p:nvPr/>
        </p:nvSpPr>
        <p:spPr>
          <a:xfrm>
            <a:off x="381000" y="487680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Why’s it OK (mathematically and statistically) to ignore every possibility 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from about 0 to 77 hens?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2358F7-7ADD-4DF7-AF6A-EB358C7CC6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68" y="1842734"/>
            <a:ext cx="8401064" cy="268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22" y="1752600"/>
            <a:ext cx="877277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42E020-33FE-4B71-9B9F-39CB9C8A1BC9}"/>
              </a:ext>
            </a:extLst>
          </p:cNvPr>
          <p:cNvSpPr txBox="1">
            <a:spLocks/>
          </p:cNvSpPr>
          <p:nvPr/>
        </p:nvSpPr>
        <p:spPr>
          <a:xfrm>
            <a:off x="304800" y="304800"/>
            <a:ext cx="85344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Some of the many, many things that are bell-shaped (normally distributed)!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  <a:sym typeface="Symbo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990600"/>
            <a:ext cx="8611621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70093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45" name="Picture 145"/>
          <p:cNvPicPr>
            <a:picLocks noChangeAspect="1" noChangeArrowheads="1"/>
          </p:cNvPicPr>
          <p:nvPr/>
        </p:nvPicPr>
        <p:blipFill>
          <a:blip r:embed="rId2" cstate="print"/>
          <a:srcRect l="21875" t="21875" r="21250" b="8333"/>
          <a:stretch>
            <a:fillRect/>
          </a:stretch>
        </p:blipFill>
        <p:spPr bwMode="auto">
          <a:xfrm>
            <a:off x="228600" y="152400"/>
            <a:ext cx="8686800" cy="639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math.wm.edu/~leemis/chart/UDR/BaseImage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8600"/>
            <a:ext cx="5638800" cy="6477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2" descr="data:image/jpeg;base64,/9j/4AAQSkZJRgABAQAAAQABAAD/2wCEAAkGBhQSERQTExQWFRUWGR8ZGBgYGBgeHBodIB8cGh8eHh0aHyYeHRsjISEdIi8gIyopMSwsIh4xNTAqNSYrLikBCQoKDgwOGg8PGiwkHyQuLCwvLy0vLywsLDAqLCksKiosLCwpLC8sLDIyLiwsLCwsKSwsLCwsLCwsLSwsLCo0LP/AABEIALcBEwMBIgACEQEDEQH/xAAbAAACAgMBAAAAAAAAAAAAAAAFBgMEAAIHAf/EAEIQAAICAAQFAwIEBAMGBQQDAAECAxEABBIhBRMiMUEGUWEycSNCgZEUUqGxYsHRBzNDcoLhFSRTkvAWc9LxNERj/8QAGgEAAwEBAQEAAAAAAAAAAAAAAgMEBQEABv/EADQRAAEDAgQDBwMEAgMBAAAAAAEAAhEDIRIxQfAEUWETInGBkaHRscHhBSMy8RRCUpLiM//aAAwDAQACEQMRAD8A5NID+H2awGP1Em62JPfzsP64k4pGqLaABGYhaP5U23+Td/OIMqDp1edwv7Df/pH9SMGsxwmNwZHk5cK6UFKTuqrarZ633IIUGvzFcNqZByFs5alW+ExBcqz6FGrqJLG6UlQRY+onmKO1Gj3AwNbJywtzJysOtQ1Oes6h3CAFx3arAG571hly0ynJp/DkxEqQsrhddqSdiKVBpUWUFhtW7E787ldmbqJJJsliSbPue+ESfDX4+iZDRc3+idMz6qyvKSOKOZVZ2LNJJJy1H5UWJJCdKjSLJ33PegLGQ9RSQ6GYqrMQVhiSNDMo3tiotB/j31jdV84U4oVy6iSQBpG3jQi1A8SOD3H8qnv3O1Bo8tPrZmkc65O7HckHvvv37YAkG6aHFuZ8kyz8f58bK4kWwVAEjEDerPMDBjp21Fr32rF3URw10jfQDPszWrbqsgHSWo6lG97jATKKI323cFekl6AJCkigTey7CyB2G1YZs3wzMH8MxBg5FQws0hZlUkFnKlR034bxYFXhjQ0CWoalRzyJ052UGRy+azEwRCGMkjdetXQAAd3UkqbN9972xV4jlJCwCxSSLp3cpqUHsRU97f8ALIPsMR5PiOajKnLwRQMgBJHUzB11DW7lmJK6aVSoFfT4A3O8azedcvMFzDKukHk/lFnZowCNyfOAeJGko2VL5ne+SduF5GEZeMsHkYfTGoiok6qKo7GqKm+WwJI2HsW4nJKugZcRjlQq4WeMg6uor1EBQ26rRK6bY9zjneRhk0KdJjWPYCYxiO7Yi3tGFM7GiCfFmsNfGOOTOumMaUHQ3KBmWgAF600MjmtwN6qj4xG9xxtva6pbTBnEDlvkiPH+FtGMrMeW2Y5VsshYfzMBv0NptlCybntq7nC5JmI1kIzIYxlT/ELFs6graggbmMELdkmwLLAYbc9xCHNqr5jQIFAW5UeMBwpA0u3WdzvYIA74q5z0TDMqMsriVVAWVdWsUCNwVAkBFXRAO9Bb3zqNRrB+5IP0VIbiBG97slHgefOS0y0JoXA5jNGrV37E7BgAaUk6gCQfY/6gzsMJLGJHIALqOlXUgEatJJoi9x3Av5NWf0zpiYHSWi+rlE0WsMNUdBo9XcrWnYNsRhcg4astjL5iNGZaMb0vm9Pm+5qhXyO2K2Np134zp76jeqiqB1K2m5RTgnBFWAyHLidHcC1O/wCGq8zV1hwgYnsCDW9ADG2alYI7QxnQ7AdKK+g7jTYGsWRQBIq/nbbg3CJIGf8AiISyMdwqibfe3JBJUmxsBvv2IFn+D5uN8uvLEoMfQdEJ09HSd1YEWOo3uL0m6xoT3iGi/jb0UoykpdyXCczGBCBJDGdi5c7AkEhdLdO99x5rfzM/pKMiNZcw5K3tCLN/fuF8AVtv23un6lzpK7ORplK6XUqwVk1BiG+zDsBdVWC3BeHp/EF15kkboU2PU/LoErWy9JVr8g2AKsQ1KlRgDndTER66qhjQ6YUOdysOTgZky4ZVI/3joSGKsV2J7kBqABPfbFz01muZkXl0hdRlah4pQNv2wc9Q8Ny7ZXmxXNHteXdpSSS4LOStsWAAF7AKPN7juHQImVkWMaU1SFQQ3SCAa699rI39sN4WrjknOPjd0FdkC2UpS4JNG8TzFXW2ENsA1lwxCL0k7gmwOw79xZj/AMMM0NRlYouXqMRSjs5+rSOj6T73740nCZfLRrGOYVfmFyRSG1YAhQAmr73t5rBXg/qiJWjMy/iZlLNyl/Ngvd6duwbuO9eTYA4Cpfpyt0Xg0udgGse/VIymMnUrIdq/N0738bn9fGDPp3PxiNIVk1SMWCpTWLP0jaq6Q1jbvjo3GCjZasvBE3OJQIFRQ7b0poaTRsi7Gw79jz3gXD51QOuViGkm5WChzUlUlEGxp3BrYnbtjQxf7DkpzTIPZu5pgR0EZYMb5ZqlBAsmm+oXWA2cy6rLPIptRIFWMkhwG1xlnH8odlOk3rDb7A1dXMSCNAseVT8O2LSoKOksyVVAG/eqNk+cLvGo8wJopWkH4hRSEkXcxqhP0AJ9LWCNt283axbCekfdPqGQ7xn2hEuJK+WEgXRqgkDa4yyGgKLiywA2U6Vqw3ybC5DPQnNQyNEFkE8Z0xD8PfSx/CYAd/ZwL7LQAxb4bG8+VzKya5pGbTsQXDICR3/Kdhv57YHcLzBbPoxXmBSrtpuyY0sG1HvvVftgbjFvMSlsgkTkc/utvU+elzeZKr1BWbQkaDSoPUdIH1Ebsx8mzZ3ON+IcLacssZvlrEAD/Ly6Nd6Oq9vfv4xY9MrqyUoIPWbJXY7Mg/6hZ+j82wwe9P8ADo5WkeqIdGvvpJDAqD50qdN/mOs+2KWtskvdJlDOIZJA0REItyQyiIauxFChX3s9/NA41yschyM0jKA7NHqAVQFXmSREaeyimHf4PscF+JxVoYPuJCENXYAeiSSCD3sk/wBd8Wst6dIys+WJDszKWLCtKyANqA2p1Klgp+3nHXd476IYgLm0XDgVH4TtsNwJP/xx7jon/g8EvWTl4WP+8jeRUKyDaQadQoaw1bbij5xmF9m3/kmYnckt5TgOlQZUUsB0RFqCKRsZSWUjfU2heprttAoGPigSWR0mLamMPKMagUjKBWkjSFFg6RQ1dseOGTUCI4y4UqZZwxBptbEHySQdxsRXcnBPg8CSZqeWSQInRpI0W0dPGSrjYBdJIA+ohfYDDHRAQOcSZRTh3o9HyUSu7qyB9JAFW7MKK9j3H74Vn9BywanljY6DttzI3J/MSgsIO5BFnZfJroPpnNvJHyZlKuAGSRR0sLJ+lqIKkAEGgT2IvF7PZuN7ZWXXHYFEq6Edx3DKe1g/He8fM1+Or0axa4W3r1WhSpMcwEFcUl4bI81u4kDt1SIwYb338qduzAEe2HqL01EJEVAtqxYnY0qbDUfygbEnbcYZH4FDmADNEhkreQDQ/byyUe3vgVw7M5QtJl8tmHYbtIxUGydtRlcA0DVVe/uWwNXjDXEskRnqPUfCJlLAe9efVawcFVbZD1PZMnZiD+Vf5EqhtufJ/LgXPBOAYi7JGkgYKu7GtNDTdJW9a62JoHDRm5hl4joV7UUDpN7A9ttht9/kdsLXA+NDqV+9kk9+o71sBsTsDhVCrWgvbdNcxrzhhCc/niDqCaGNKCQXbYaVqwUFAAdKjegCcDszIUNys00hb/dsxMaULOsXTuP5BsOzEm1HSs3lAGVRSyEWNSg0CLJsUyPVW19I7bk1Sl9B5cgOdwvZUqnPYizuE9yLobWSca7H4hiz8N5KaCLf1/e80h5LhrzqZZ3Kx97IRRXiiRpiX7d+yK5umjKZCPKqZIsu0zouopoZVHimLgySMAVJHQASgKBm0jfO8OzIYupiBXaJEUAIxG79VuaG/c6jV/TirnuNTIjKUazG0dF1unCdY31F1dFf31H3N4GoXHp0TWlrf43667/HNHuIcRmBkOgxDSv4pWTQVOkKCKPYdQVQaalQMbbEa8eMLPC8TyUfrdItRkahtVks5UUTYO5ZiFJwGPEtRyfPARMvGmiJWXVKQFJmcgdKgKK7s1aRsSQzz5sRKssdxhgRpqwNXc0TVgbMXOkUAu7MMSRhhhGh+NN36KtuN0OO4W3Dswj6pA4BDBdRWjdlgqyagszX3p9J7BB2M2Z9K5fNQo3JBlrVzPw7XuRrW2H8xIbV4s4X5+Kl5lSNn1s4QRjNRa7Jq5Dv530KAF3+mgMNmRzb2VGlgo5QUB0kkNUZLBoKx1UCTS1e4Iw6mzCcX9onuxiPqlnM+mc1FK0sQYZdt1VTGY07lq3VVW6071V6t6upwrNTFWjEkZnkMhRVEbSMbe7TfUxCgAHzd+ThgzfpV1QaZCjdyefGPgbUBp912sVdkVhbb0lmopbMSuhNDRmkUWdiApJIO/az8WMVdm2qAciLzHLyUFRpYbZb6pYMxbMNHOgUaChMYjW20ko7FbUktRaj7+QBg9xj1S8axiSUOy9UaLHXeupmrsRewv3Axe4V6PMjNI8QHKcMcuWXmMvc6NK6JGPhW9iN7xUz/ofXLZdXWwwMYAGhrbcN1WylCHN11Cvpw57WuIBS6ZdTaSAhMnrrMOoWOg4l5vMAoavGmP6Qd2FkEsDR8gtPAwTwy5CSxWXWdiTbMDuNicB4uHZfJrOhtpdIEZkS+sgm0KigRa/NjvhgSDk8PdQ1aEkAZgdqZhZABNg96Bwpga1zmNbH38PVLdLgHEqlwabREIo1l0ycwfiFRvvuASRpJDeO4wMf0hNy2fKyJmISKIJBZa7irokdtXcf4ce8E4nN9JeOalqPU2rS3fUCoG4XuLuqsHBaX0zJAizZbNqJRu7HVqc3ZLAgqwF7DcigAThdEQXDzOqKqMlZ4L6rXSIXDRhOXoh1BaZC30MeoagVXVRNjfvZWszEcrl1MbTuJZHEZ1sI/NitixB3v3B84eMnkI4nDTcmZ5VDCZLYsfPXJ1BjsK2+kbADCP6u41DPm1SCJZlBUSN1VIwGkAMvUaFDUDbEeR3Xw1aXFjGmMzy2V5zDYk3UPHOKTMpEjSjSn4lyyVKSi7mM0EF7m92awPNSZQFoOosixICgKlrJtWZVkADKBRaMGqor2OB2YghMLEzsHXSNGl9L2WGjbfUtK17qQTvexOZGFTFo/ieoxuQzRyosgDBRq1D8mmlPiyPG+k080t5DZgT465X/AKRH1Hw4R5Utl9X8RqAuNnBtWNll20tSk0wFHt4wnIZViM0rESOjLGDswQCtW1Gi2hVvvvXbBLM5gyHWJJIyO4QuwXxa0dlPjwO3gW15Lh4keWfMIV0krHbUxCG6SiDSktp7ncG+1OwlyR2jQLTJt4TY38EmxQPlY1BkYNG1suxVG6nNDsdIQAn+cmvoBLL6RzeuIzSdLytpSMbAKpCq2/U7fUmq+ykH3ws8Ugk1S7WjEhFAbV9trH0jT71p7C8HM1xE5SJIUUymNFGtfoZkPMJB+ogO1Haj8XgKj8EQEbW4gi/GFpCT2Vi+w/lD9h87/vi9wjPALNZ06rVrFbpoXfUL3LGj8/OKPF5PwWI91/YsoP8AQnbGnBnMcMJmsamYMxOodSigT3H0gWdvnxh+qSTZCfUno/n5qWUug1kGqqth8HGYrer+NlM3IoOwCef/APND4xmEnBOSvbUfhGXoPhMnGeA5n+IP8KFSMqh0q6rvuCaPuQTd4HP6ezKyZcswjOYlSISatX1g1YG4G97V3ODmR487aGQJK5RQVjifSG5kqHSQ1uoYd+nbfV2xUn4pJoyJnMMawtBO1tT6lZgV0qWNbUNvffY4S7iGSOs+3T1UzaLnX/r1UPp6Xl8RYE3zYIV3u9QQftsrN9yPa8R+puJosmYy5QPJJmCVU1WmTLLHYJFatS7L3JxDw2dJM0sqGWco6g8mGlUWwXWzEsdi1kKOx7YNep8oEzXMCQBzyyryFndaLAlY1ssx+lVC2TZ/JiGq/BxDXCe80+x+D8KplIvYRa3x6JSlzmY5CQLLpjAeORlpv5iYlUbuRqrxqN7hYwcCuFcKzTyxKmXlihjYPRUgf8zswAdiNr7C9gBhsykREsajMMhV+nLZeNENA76za6bAti4X7UAMMPGcpNF1oVdgoXRMzuuxAvp0xgkCySrG/OEVa3ZWAHenf5yVHZiYnfv9iquYywkjUpKWZSFIiewSKsMQCABXc9t/fAbKemoll5s8i082ywiR92HVVrdI1EflBG/Y2Zy3FmEfMkKhRq16UUUFGrawTVWf22JIvnea9SS57MVqkAlJRUEjhEWgFJ3rSnUzGhdEk745wlNuA4fNUVTTphrhMp94rw5SBaZkqryGVhojeUq/4YdtJLagbBJAVQW20gYFyepnQhmyqIGHQWzMekIDQCjcUB4A+5JJwS4jMJMqZVJBgSSKZSpUSLQRmbfpYsFdWJqiFN4W/WnEI8zJEI7FI0SLEhJVVXcaTTUG72qkDVS0ASrh8ROEjKZztrvolPqNGx8JiyfqtZB//XHgapY7P6havya98X/45WWyV0gkA81qO/v/AC/5Adrwp8AkkWCWGFAs8TjrZBYjNFgZGtYwK+lww3rvuWCfjymNObIC6JTyrpYyFdnMaDpWzSh2B3pQoIOlldjnDCMjy9lym8zKmkgR/wAR2AjXqLmVdO3Ydanp8CvgDtsRyXFFMSVpfuRIpi0It2AGcIQKNLSE0Cd7BKhm+ILMFEpkdbLEBlQMAAtAU7UthdRbUXYC7vSSy0kaqGliUMSFCguVsbpGAx2oUSg7bauoqpUGuoiRmqiQ4AJoykCMQVicmvragEHa7AIv73Qu9yBizMixnTenW21Bdcl3anSAR27b0Ae+BnEoZOUIiQjSMgdrboFkkiu7g0qDa31MOyjFkmEfh5XQCtoGUAmhWqySSGAFb2QO43vDqZLmSc10CDYWVl6YaQ5ArfTub8jXrJFfbb3wH4llyhIXU4bxq2Ujte40p32pv+knYrHwY1uC172xN14rr6fewo9vvBnPS8rN0q6qpDBQZAD8fWo38nRdDv7UU8Q/1MIKjWuGYlWP9nXCpWkMsmy1dV+YE3R8qNgCe/fbbAT1Y4y2YmjhC9BtQT3VjbIBtspYkfqOwGGWCH+HKyPGqjUFssYxRNDfUPevN7d8KnGOGy3LNOdSAW7sDsDQDEEbpqAFi9JI8E09lMuBdEeylqPFN4bMiI5pYzvpnNT/AI0p5ZLdKBk6SQ24IsitNU2+/wAYYMvlz/ABSSxKkEt3PW1k/J84XVJVVIc76TudrruAe3c/vg3m5CvCiwonlWLPe38n9f7YY6XDyhRwJgaKDheSSKysaC/qJUG/HZrr9Pvhi5wkUKFi6qG0jFl3HjQNx/3xyiH1fJE1csBQukoSw3uy24+rsNwaxNL6tMxA5bIgYM5Ds2lQQCdK6Lr21Cz/AEjo069MkHI+yN72mCNE0oZp5sxBMAsKkOAKWhdEDw43DWb7fOFfifp2SAMmpuUhaRlHjdUVq/xWBq7d12IIx0X016kgt3jAaGT8MllIbmBdQUliToo7Wdidib2VvVEtSvHHmU5EasjMaAcOCzRrpGoqdICnYA3RIwqn2reINOLeGfXz3164twhyjzuYWTKxqzIxJDGkBDsAFpCd92KrQAF99l3g4fMuk9CaUSmRSA2kfhykAqGLBSHYN9XS4PSwHnBs7BbPmig5rlo0/IpACs1A6QGJJOkdRTxsMY3GguZYMsi5JW/DtCug1WpCQCLJLFARYPbxjTLoK7TotcwOc4XsPzvkoW4bIk0QZCA0ojV6I1HWFIBHY99u9eSN8HvUjLFw5Wic64ZmMbLY+uedCSDsb0MK3HfxWMihWZ8jOCytHJFHKZAQHCOrrvZsgURYGxrAf1VmgMtAiXyWgSZlcjXZlmZepRV3K/jcC6BvDg6ykfTwO6c4zViTNZyR5eUhdY2qgq7dNGz89Wx/yxXbKZ9W1JFKjEfkWiRY9juLA/piX0z6pMSyKI9fOkoMzkFdgg/KdW5JuxeGj1H6mOTkRTEsmpDVSFapiPKHucNmRMpUJbiyjvFITLsI+Y5cs3Uuk1pHYFvb9jgpHxuRI4ZDqUO2oMmkx6S5UUy2fBHVQ7VuMQ8QyZTK5o7KwiVQ60LJkjFXVi6/74JcVyejhLop3WOMivcOX/uceXHdVzn1s5GfzGm1XVsAGXah4od++PcH/VkU0uaaRCNLJGR11/wkxmFll09rjC34zxpDBA5zGYdS0oCwEQoxDht77UHA+jt7YkbPXl8qIIEBaMaQVMr7TzLtqBBI3N6e5PtgPNkI48tFHmGZCksj8pQDKVdYKu+mPdG3ffcUpx0D0PkUny0crJphQSLyVNl25rN1u27qBvpPSS307VjHqPZRa1zssR8L4oVpDySMj7+qV3zLySyDMTnqF8mJxpiCWzFm3ijUbbDW10Ks4PeveIuy5V42ZYpotblO+kBD3sE9LHpvftXfBj1Z6WjzMTLHas1FmpQxA3CEjYgHqII3IX2wMz/DmlyeRRCuqLVHrYbqEUpqHsx0rsNxZ32vCO3ZVrUi02BIjxafhecC1jhrGfolPhDCGQkWG5moRg05UkkKyjoUMKJ7k0Owx0zjkVzxm+koff8Af6wP00mye4wp5b0YI75M0iltmBLEP32IUqwBJ7BiP74bs0Dy8ptqIOhypkCilIJoA2NhWqvvvv79Wb/B46j1H4QcIbkJfeMHob6WItb7Jfv3tj1E/C++AmY4Dl4JjIE0pKCAt3S31BVHUQ5pKH5Vkuw1FgzWXZpjS7fmbwii7JO/YdgNzQAwH9XxKI+fAnNmMiqpdCdC1ShEPt07te5Jq98R0KjpDAYDvr9t5quoAe8dEL4jrV3QqI4GfXqmYFXc6l2QAlmVdKBFB0aQWo9r2X4qs0mW0KGaOB1knKEKocMlctfrYgEBSWsWaG7DcSx512gnjIkSTUXB1UgvVbdiGJVdI+piAO1gZNw8jNCG40iRXbQ71rtd2ZtiXJFF9gFAC2NsapH7WE5xfep9lOyC6Rz30H1VrPZ4ujSSGSOJZSyxKSC5YEhSUFBqskqKQDbcgsNnWVhqnlIXpkkH4gNUeVCiDdFC2b2qydygwwpnOdPoHLCBFYAFuZZq7YWAH2BK0bK2dhjI8gsrAMegueoGjI3d2+B7t4AVQNRrBUgW0wTZdJxOsJ39NP7VPLQkIczKxA2pmU0ug0CI/wAxVydEZJthGTSo2LHBOMPJI5hGiONQBdFtbAsAz9gqAsxAI1ORbMXJxNncjzASw0Rr1UTpVUFlVJNiOMeXNlmZ6Dt22jzIhkiycQjBUNLmJSpCRjcsQGs2gBVpHtuk9iTSqgkRqq6Zl05BNHDOH8yMtqJXcuwtL6eysoDFQLsrW210CD7m+PDQhAYqdo46q6AIAQdVAb0WoCtrIxRyvHeZG65dXLf7ohzZaElSDV7PIWUMTtpJrsK84PlQJHHO5iqxEj2RGratRVSKMj7kvpoDpUkhQuG9n2bYm+u7LjX43TppzReHi0nLUITJI97qqKBVgsWOwVaIAFmwx/Lta/8AEGjFFyzmtNajq7dRANle25oWQO+xFRZlpZ2RWYaQpexXKQ/RGFGxlYb6TdfyigMEsnn9a8zWVTUTY/PpsAg9ygN9X5jZG22BNUgZmUYZMlbR5uQ0eY576/8AeaifPnpFG/p9thYGNDJ+L+JGvJkBjYarBVvqNFjsdxqod/tixm86QhIJ37d7IsggV+aga3HYm8RZLgitPG241dJ8CwrDavHbbD6Fd95y9EqvQaRy/C5Jx/0/JlZZYdUlRs2gll3UNQIsCwfg+DgnmM6snDhDXUY0XTRXyOxFiv3rtRwU9cem55pf4mMh9SxhhY+pV06hfTvse17t83S4fPysvGZ4yxIBNnYXuARYB2//AEMOlodBKjwPwzCWeJ+m0DRRrNqDKrajVoCwXSWUn/FQIHbZRvgNn+EyQOya2ADsl9QFoxHge42NYauMZZ2dJIoGCKQ4GoVoIBFW212TQI2I97wf4D6jWSVJJEVg6Oh2HRIXUsp2vq3YWfBFd6GrV7MYj1SwwEwByQH03kJArxcqQxyqQoHSqSdg51MxqibI8hdjtVrgXB3CrzDzGbqKKAAA1AWfzOwVfhVoCyxxunqp4y6uS6+CAQAVcrdDfSRpIu/bFzhasEAJK6q1EkhkDUTtVagpRQLFF07nCqFXGSXiFyqzCLLOK1EkkyaWY7AaE+hRQrba5ATrFFqB8DAD1v8A7VJs4HhXaEvqBZfxNrFXqK0LO4AwVy2QOcZ2rpIt0VwAdKhAi0KIA6e5oUbusAfWfp1hGucXS2o1KVIN/wAspAG2vs1/mBP5hgW16bqsOz06ch4oezIbIyUHo3jzxh06qIJGkkG1U3W4s6eqvOivIxN6nzJmhjcAKDGkbKvY6WLBqB2B32PY/fYRwV83MyiFXk0OHGhASrDcHYeK7dvHnHVfTXovJtEZXImjckiM7Il7la8b/qKHbey4jim0Bicfun0Wte0tdPTxXMMo+kKyWCKYGxYYHcjYfmFj2Fd++LWa4jLmJYzNI0htVBYiwCwsdvcnDN674PlVPMyhhXSalijcdO9Bgt7C+k6dr9icJ0ElOpN7MDsPm9rxVQrCqwOE+eaje3C6CulTZZJopkZtIYqL3NEFmU/IDAEjG3qFlGTmy4dTKYlVVsBmOlNx96ZsC+HzGTLkqY11SUNbG2YJYUbAAkNYsgH37Y99QcRjhzLySPrMZZQqnlknQyqNgzC2IF7UDfjFZnMIIBSvl/UkYRRJDzGCgFikZsAUNyQdhQxmA+YzcatpVCFAFDWDWwPcoLx5hHaO0Cr7CmLOfB8Pyvcpki8ZAWR5A/UF6hoK/Vse+sd/38Y7N/s5yoj4bALBJLua8EudvggBRXvhB4ZAmY58fLjjzSrqSQFwBpoyLpDkMa7it9xV4K+nfU5hMaov4WY+lS1csiwu9HqkAJYeW384yv1Hh3V6WGnnM/VN4d8fy02U/ZmOiWAsH6h/mMDn9Oxu6za5NajpGo6D3P0jbc9z5r4xYbivSCF+9/8AbGZeZixCir/p7n7ffbtjFpcBxjO80QfFPNak6xuoTlSg1Hv2+3uf17D9fjGcnM8rMgEiwpyyBkRwa6wSVOkM1UWs9607YIZSMXqLsWvcj6ewFAn+/wC3vhc496lmWWRKHLChAyJK+ok76ioCoe66QSVs7+cVUqtbiW9g5oJF5OkHX+0LmNpnG32Srx1s4+UjaZWWRnP/ACpGKYnYk23SLNnpazvgtJ6hXNasuEZGkGl2G6hZLW1Ngd/J7b4iy/rNpc2qNHGIz+FCbOph2Lb30GjZPcVVkXhgznCkmyxDAI+g7oKKit6AN9YFGzeknw9YXWhsNqtA1EaT06QnAEmZ6IZmMpDGqxQDqeSxIwsNJW7UOwqwu212AO+F3g8b/wAVOXGptfUa1VGrkNRarLNe/sp74vplpBlIxREkYDAC7BBJAsb2FofcViXgvptn1FZWj17dW4VVUWCQQaA2vwRe+GYwym7Eb5T5oBOIWRLM8Sg5OY5zLEkvKTY7my2rTtakrYLXsqk100auQyeXWMZnM6FEiBUjDlbQWAoUjaO73N6gCSTZBp5tMvl50/iQHC9OWgPUdCizLPZqibYruWPfpWsL3FeJNn5l5UZJkcydKkuABoSyLPSA5C7DqoeMadB37YbFufuuObDsXp47I9U0z5yE1MNZ5Z1JFr1IzrvrNfWbUC2J6igoAaQL4hl0hjcSly+bIXStGVokbYCgQollGrUbJAFK2o0T4dwHlssQCkqACda6YAKd5LO0jKwjX+QFU+ok1JPP/wCYkem5xSzMRbwxUQugPWl5D0ozdRBMjBUoYHFL5GW4TY7kTdTcOnEMAE2hXktBHEzUGO2jWCS0oFh5ASVsgEGgxHh+QZUZ2ZtzphjWlQKu9Kv0pGvTff51HvBBmyFhDCrI5caqK0sAVU3tpFbeXIZtlJs+gOsahqApfoHV33G+wZtTfCJ/iGGYe73tV0ETbS292UcvDlVOUWaizNIRYLLvrLHc24Gkm708wDzpmZWbQn0FiDWgUu34a12AQBWrwQB4GN/4kytzNbFNTIAEARhGSGIOqrLjf/DHXk37w7iTWZDrryGjIUlq002s6iACSRW2n2wsUxmd+6aH6jPfRa5yJgoCnqICj4vsNvsO3sffBPg2csC7/DbUP/Ye3xWn9QcD14xGTfJAFk7rmAQBQG1/K173eK+X4pC8tKYwBWxsee3U2+19r/oMHSpwc1yq+WwQtvTsumERMSr6bZXBvVdG727AbAdyb+B/HeGo6hSNB+QCuw2+P0xa47MiRTTFqS7tNwSaHRubYnx7384SJJ5c8j87LSMw+lntYogBVINaq8jGyXY7bVYFH3FU4fJMCBdL4Ws1rMOZk234pq4dnVQlCRrpESOzqAVF3oMGpmsb+4N7YB+sOEoyCXLh4cwrAMFY/iBmKgjSSC4kqqPk3WnYPFlpcnA8jhCidSxlwSQxVCNVWygV02br8vbBPheeXOMrDKyFVUhXeZlFEVQUaqBFi7GxNXeOv4nBTJIkc7R7lRvAL7W6bCGcD9MMNUrOJhGtkUdDNYVFU9iGYHfyEvscEchl5Xl/80SyEAsooICzE+CdVEWWve67WMNEsCqgVwqIpvSuy2BVm+9AVvsB2AwK4bxVM5M0cNtGAA8i1QPVsCe92O2Mc8Y+o1xaPPkEXZAEYkZzuWUBdIAK/TWwHitvFWK+cB5uHvN+GADHIpBG/SD0uCQaBO2/a1usEMmjx9J1yBZNIN6aXSCCe+oC/wD5thN9eeusxl8xyIG5YRQS1AliRddV0oG23ffEvB0nVKoaL68vn6J1Vwa2SnThnptMvEIkrVW5UUb2s+94D5HjBy08sDqZEZtSqNJ0swLAUfBKuPuvkkAzcJ4tLmYRzFP0qdQFatS2QdNdu23gi8Uc36ZC02WjEcq9lYtpcd9JBPTdAhhRDAG/I1eG4BzmvfXdZ2nK+c9FJVrZBguEseqMmuUlMUepOamtiSCqqX1aBsKtlu/hB2BtdyfEV1g7kg3vpr28d/ftjp0GeSdijswzCDQ8coAcV4HYON/qFEmzW4xkvCDZGkN/h+lv0vpJ++n742eHpltMBxk8+alc4OcYQnJxLJl8oBtzM2xr3rlIf7nbC/62zmrMTMQL5rnv7lgv7Df9sOcz5bLx5d5W5Zy8hflnZzqbVp0HeyVWm7bXdY5rndRbW4+tmYWCAx7ki/yi/wBqxQ44QvMbiKhlyTsdRKi6Ne23b74zG5zS+Xb9FBx7hQY7mE41KRMlpPn/AOT9Ufi4iySRMiLFJMTmCS9VH302SB1UzkbflGDmV4VBmBMBqSyJcu1ldKyLa7A7hXVh/bCJnc6GSU7MWlOl6I6e5Cr2Vfp2ryB4x0P0x6hdxHmBpiDxmBvpGuSMiVVQHpJPWLOw1m98TPcWXOq7E2baN/nzU/CpS8IlbNyRgDTLzDCwjcHSQS6arJBoXZ/rgwGZ0VYsydJolgsJLDwSStb/AFADYDT374WMzmY5bEwaLSZXkWItQDUznpNnyjMx3YqCKZao5mEq/wDE5ViQ2nUovUNepQKNgoCoHVQFCq8C2tJhwI+iM0xHcNzuy6LwxWSNi7tIQSQxCKaofyAD5woMoBZiu4shTVLfYEdrF/T2Hn2wzeleORzRCwjyUC1DpsABtJYWQGNah8fBI7ivp9pZ4+WsKwh9ckYGkEAUFobMGNbGhtjFfVbT4ipiOfwtbga/YMu1I3BOGF840jLqhAJJe6kvZVUkblq8dlDHsMO2W4yyrpZdcsiuwQdiQADvQpASBdeQKxcz+QjjTRGoUR/lHa6r+g2/93vgBw2LnTshNaI1fYA3qYqV3FgdI+mrP6YVVrCvLyLBIcYJjUyvOLIiLzGRTInUooFgxr8v5qoV37CtsWJOP/w+WOtSsyLU+kj8ORr0xKd7l7Ejfl7k2yAY1z+Y5BfTTZoHRGSemJiLJB/mRLkZuyDSO7WFbO8LluKFFpI2LszstUv1yyHUQtsWB+0aiyBd9Cm2owYhlfe80M4DJKM+n+FQSnnzMXnYEFGIEairIGvuqx0W1bLrFknfDTwydeVzItKqAVaQKQtqdFIvcqWBIA3avyg0EuPJBlHUYsoCebIdKyzMvUUAIagtA6DsKGq2oYYOFeoV0QZaPKsu9gBh0sxNKTsXkNb9IN98VEyIXjTAJLTN0dyzBpF6QEVlu6BYKQ3Uf+cg+yhH++F7N8UBE7gcyXNOTFGVJ5gY6uZIvgFQBGnlFWxTNqY/WmdhyWVWBtLzzA6vI0jrlZh5j/KE/P2NgnCzwLJqyjNSTssiB5JF5TOyyPZLMdgtRgDcaa3G2+DZTcgdUbIKJ+kBKZHaXmimGzqbYhauyLNUzUNrZfcYZJOLImnQjEEHQoL7joF1p7s3LUf4bPnAnLllypDszP8A8RjLFYunaNdLAKwHLj77OV8A4p5WQqHmfVqSlYifL1ruwIwTojCuxI1aiViqqrHcbye7llkjDWht/FMeZ41lwGDqSg/DBuSqBKsaCbWVbt3A+TiwOMZWKPSUoAM+m27LQJoptRIHj4wpvw4uYEjhZeSVJBzCNq09OlvxbPWRZoWOZtZGLXGeFSHm6IZaNRqQ6N0rbWPxQaLnfcE1vflkuJFvb8LndAN/f8+SM/8A1NlGVjynAQbaXF0Bq+PjY/GKuS4vEYfreiQCLQWwvaiSaIA2HjC4OE5iPLC+YZHO+6sRZ77MOkCNf1Nb2cEm4aOXFCMwq9VM0yUDQoquizYP5jV7/qYaQco8glucCM7eJQjgLENnIUK3HqZKqiql7rSAaooL77k34xG8jyKrRJrFNWp5NmoUD1VubvbxYxeghTLcRjlLqwNCRkbUpVrQ7nyBpY/b2wV4hwdeHzHSv/l5T09zy5F+pL76SvUt+AR4vAcWwsaKjRJClo1O8QdfZRZTIM0QRwF3YlgbY3t38Er0k72LHbbEfEvUEOVAjXrkP0xp1Ox+3+ZxUk41zXRULctkZ9Sg2Kdo99tgSp+T8Ys5fh66hIFpq0lqINWSBZF1ub/zxjM4V9Z01jA5by+qsdUm4zS5xETz9WZHR5hSQKqr5LufqPxsvm9sVeH5iaYOnD2VWFMdLsq2tHQh21dIAIoAjV5asW/U3FVjkzEbLVRK0TKosPWrfeipJ0kEEV484W/TXqM/xcGkf8QEjSgB2vfT5BCtdEgqCMa2FrKRFMC2ijfScx4LzMrqJmOXy2tdVtoP4rM51OF1CzvpHYDxhaz/AAeLM8vXlp8xICbYMykJfbUdmUMaA3Ki/GGf1Xx9MwhiU7o/V0ium6IP3JFfBxT4HnJFMaqjsGJ1MGoJVbkeb3/bHzeLshjYb58tOh+6tjEIPymPgOWTLQcpQI1Ukhb8Gtzv5JO+IOMw3NG3uAP2J/yOFr1F/tAjyuYaGQtqCrvoDWCA3f8Ayx76a9WPn5LC/hx/mbZrN1QG1GifNVgqNOrTBrkGC03PUW90MNecIIt9ipONcFhzMjc1Fejs3ZgPaxvX3wNm9KEgKmbzMaj8ussv9SK/TDvxePmIAi0yLSnck/4T7/A33+5BRZPVCo6qxYEmirxMh89iaJr7b9q8j6bgOLp8RSGDSyz61NzHX1WuT9I5aKRTI3NlIOlpWJBob9Nntd7+cLfrjNc/MRqCjpGjWyCgQDbAeQAKF0AN/G+CPG+LBi0wvoOiIH3ob15s3+gwr8SLCRV1W3LC3sCSWJI9t7rFbiMknGZVL+BvcHbx0ntjMMWSaIoC0vLJ30mNTW+253qu3xWMwHmqMI5qXIejg0qHMOrQq2lOXatOSdTHfdUW6dz2rSN6IcuPZRTAE0KDAQ6IBsQlsUC/ysupfkkXZxBnPUYQvKY0KpYZyCDSmulRsBqtV99/fArK5mXiUrSxNyWiUDlFzVFvrDaSCbFFSoHY37fNudVruFR1gPRXgMaMLbkq7mfQ4CsMm5DSqH67aN46sUx+mywO+4Kg+Bgn6K9MNFCwkNAtR23JG1A3Soe42s7k1sAKg9TtlZXy1XHEF0kbgxmtHwFAK1vuCCbOwOxcaSTrU6T539vnsfscaLqmKnhDi06E3B6ypyIdz+yFcSkGRzdAARSMJY6GwsiOdN/gh/0+2GrJqeaSfG363/luf2wo+rs8rwRrIpLqxlXSLtQArLVggnUO2xr3Atpy7LLHZYDtuGI6jbPuveiCu1Dpxi1qeNjHzcyD5Ktjone+aWuFT5p4XfNFtQmeMBk03GU6CNgD1djve++wwU4TlpIAAUPMkUG6FR+AGN3rb+n3xDl8+ctlmkmcl3zCogcseWrbKxDbg7k0ewN98RZUz9WuRmUA6dThQFG5LMQdjshP8vM/MBi+rwbyf9RN+h8Eqm/S/wAIbxrQZellOzGRiaCRKBJbUOkSuVZvJXlKAbIIKbKqUAexlUaqNrLm3W3cn+WNWLCzslmtTnBTO6a0SEtFJLzApKhs0y7s7kf7uFTQCjsFoWSSAc2clk50spIaRdAPYItltKqB0jQCAfF/JxdTpYRhGm9/OXS4QJ1+nLefgtRJLmGZ5FRdtKoAQqICGZEXxZKofliSSbp4/wBm2Uo5jiUwHLgVlgHYM1aWk/XcX8tXbC5wHhp216tKtyyB3YqSxRaH0hmBZh2CbblcdIy+SaeGHKxrWsmaRRQConRHGPygagF9jobve5sIx20R1WkME2lC29NHPtqmaXVJS2pQEUbO5VttVDTX5TvVY84x/s8gyckUrTTzckcwBypsqCVQUF6bLEjySAe+Gvm8nOSDY6EAjFAAtXfv23snxWBuemLgyudQBGmx3Ngpt8vT17JWHVP/AJWzSKYJqyctlBuLcItEj5zfhAu/Qp1yWX1N1fzFth/N8DAtvQ7Ll8vACXqQ5iQcv/eEDpH1V2sbncscGMhDdsTZbez/AC9JI9zeom/ke5xHxpDK5G4LaUB1MKBNGgGGwon7DvvjPEt/keu7LVc0H+OlkFynBXy4aVwzOimU/h7s9cuMfV31vM9edvbC7n+CsCECs3LLAtyzuVXWzD7trA9ycNvF53IjPUBLLzHG9iOFdWmmIO7EXVfVhShzUxCmQuTIQvSHFaiHe6I7aqN/rg6bzMoXs03opZeDtHJANN08cekxNXStHdunvrP9RjfKuR/CwqxXnzaWZQVsCQSXsdhup9/0OJsjmDNJCWLEuzmnLHTdhiAxOk0axJmOG8ubIsDYjezsP8Ee/tumKQXEjfNROa2DvUI1wj0bJOulpRqU9Gs99ySCVF0dww2uwdyAcNVfxK5jKMCj2KWv93IAShWzurqpXuBa+zgnOHLQDexBxSOa05szbga2jcn/ANPUqh/sraW3/KD23vSc0FgWSe6SgPCP/wCPGymzpaiRRI1GrUHZq2I3rqG+DC5nTRcIqkfUJAb9ttIO+KHGuFIMzMhZlNk6Q5A33PihRv770MQwKsQ0rLIAN9IeMg2d7AS6JN9xiNzIMp4eYVP1jw2DM6SrRiULp0vYLDUjimG6NSlQxDCnbbyBHHeEZdI1eHKcmVDfRKsiEHan1tqrsQQtjfBrNyxSAalBYDpYAAjz7f0xE4URFq1E9KqbANVuSKuroAbnyRW6ariGlEx2I3VPhCMMvqkvUxGrUKJY2SPnc3Ywa4cB/EQLR1BWbvHQB27Hr8d127XgfxX00XaJigDIwZidW/YnTf5Vqh77nbyxcAOZM7IVTkKt6tILBqFdiLF99u3m8YdejLS4Ea+Wnmqg+8IfxXhf8TJLF+EvMFM5iLPpBAJDE6RsukHf2oHE3pnISRTS83lpCrMITdFgx1WwPmh27gGqA0gM00YiUsyjVW4vsLs9vPn9sc+9VcNGcdWUFhEWqztTUB8dxYr3OHsx8TSFHJgEE55ZJcBj8Wqfm4pGnkMfHcij5obnA/Oskw1alez1KaYE+5U7A+Dt/fC1kEmhhEfOkUJZqPl0ARdapVJIU2CbP9Ma8R4q/LL69TAUNR338F9ICjzv7YLguDdwtQOaZHTUeYHjmuVaraggi6C+qIolnj30pGDqVVBpv8KbbDa9/OF2TKo3OnBLAAsgZdBZQQLAutN2pFn43rDfwjhyTaHSVxy9WqgQCziiyueoggdqsVs2+ET1Hm5Z8yVZCCgEaRha0qoqgB77t579zjWbWD3lo0zUhp4RiWyZjSAHaPV5vXY810iu3gYzAxsqwNYzB9mE0V3Cy6l6hyN5BghDbqdRpQF1i7PsPLHfvgd6PMax5hTrIlXkKEUmWZmB16F7gKna9l1Asb7NE2cggi5LMgtCAjbK9AnTRGnT7j23PwJ4R6jOUSBZ4KiaBX1xxICHc6tAFhQugCwN7pjd4xOB/caaTrAmZy3l7qqq7BLhnCBcSz0TEx8vRpoEMWDJHGgqyvnSi7e9V4xFwKYyZiJDJIObIiHUQTR79dnxtveGrMersi9/gsL73l4Tf36t/wBcC5uN5MMrIpRgbVhCoIPggg7H5GN19JpZgELNDyHYla/8O05mWQuTQKJv9JduitQskadQJ/lGK3pDiJyuWUTG3svAne0AIMhXyt3pHc9+wxcnzUEcSSylioNqpBuWQgUPfSi6Sx9yR5woZ3MmbNCVC0skjAaQpBJOwCWKFeB2Fb7WDlN4TEwtcZHwtM1Q0gRflvVZlczPmQsSMzO0xOmzRayeY4O1gGyxGwHjD7xniEcUEJLa41DDQQBzzGdOtiRtECGYAbsd/tTyjZfJxNOUTrIjVlVqkatRKi7GXQC9j1t2OkKcK/FOPtmp7NiNVoA6dlXqY6RsDpDfbYCh3feo8OGQRNZgEHM58oWmZ4k8mZkllDMyoE7CgW2IA7BVDSCvAUfOGHg4TMRhtJWMamcjSCAbUAADqZq2F/fC/wAG4a+YWQMdOoOzs30oNJtj8Asfuawd4LnFZxloD+EHCICtl9AAeVz7sQnwBsPOGVDAIB8VymC8yR4Jq4L6c5jByNHSsUa2TywDrc2e7ajbHyVvzhu9HTrz3Cig8eoX3CKVSIWd/oBY/wCJzgbC4EL19Oir86SaJ+79X74o+i5XTiWa1vqDPLp2+lVrb4G6D9MDRAa3Fz+gR8S4uOA6fU7CNepYCs0ktfWeWP8A2C6+9V9r98L/AKozdPFlUK6lVpnBbT/gU38En+uD/Gc3bEntGxcD3bTY/Tb+3vhHlk5k2Ykcaq0x6qB1AdR7b/Un9cOnF3R4+qBrcIk9B6Lfh+YkQluggnRtLYCgGQ0O16ig+ytiLJtIS9qoA+hmFsS3QpFedIl29yO2+MzMapE8Y5dxggnmR7s1hqBqt2fud+ntgxBw9FTJqwWxFqcit6LEtfnZVAPtdYkfSdBMrQZVbYEc9+yG8SZTI0exKIsasaI0uRqLEqaBvbxX6AqfF+MZdnQ9YIUkaSU72ACumqAqtyQdr2oNGVyjSyAtGx5kisel6AtdN301qah7gLWFrN8N1NqKOTVC1c7CwCuoWF2Iqtm1CsMp0YzU9TiZyG9wqnDuMxmYcuPTpVzYJs9NbsxJajVE9vG2CbcV69Js6YWYmwaP4k2/vtp7e4wTz/BUV1McKispCDpoEswVmve7IPf4+DitJwtP4qUmMqrwui6tN7RJF2VjQBIF+f3xQKcGylNYls73ZP8A6bzSzKpH0sNv1G39axkXDhymkkGpbkLD3Q2CP1W/3wmejeMSJKkQK8sLqutwdfSvf7f/AAjD3xPN1kcwwB3LAV8sqivnuMXB1is8wSEpeos00csbt1a10s192jpCf+pTHJ86z7Ypy51nCmgV2F0D4AIsb+cW8xE+YyCSTKFkViSFbpDJ0dxtRidb/wDtjABcxEZkidmVmJUEAkCgGI232BH2vfzid4KJuS9jzZM7KQSiAaq36jTAA2Dup3HwffY9wqWOWRSBZjshWANbWrfuNv180cR5n/Z+kjF/4gKdtSgWQQK7bEfYjAfi8Z4XUiS2WGlVZFIa6J2DgqBQOodtu91hNaiX0+7mutOF6cVzqySOgYWiuQW+nWgs2D3ANX+vtss8F9ZTsCoXWQbUIjtpYbgAq+sqT3onv2IoYBcFaR+UrMWklZuk9qcPqsAi9mHkYPcJ4NAkeRaSwkvMVjYFsoXT8/zD5u/uhnCsptNpjmn4ml3eJA6Itmc4czBqpkDgtIQ1hbXd1Wr6DTFST9J84WOGSCOHMZkBpJFHSGJKFzewA70QQPj74ZeI59YNfJjkaPRszHpu2BDECwSb798A+HH/AMsiCR/cqhogdqta28fqcRs7lMjQkeiItl0hQ8N/iZov4fSUMn1khgCSxkoA9Qu63rBeT0iuoCdzLuDy17fJPudyf1xYh4oE/MNvpVR2HzXdj5/ucDM96oBL9X0/V+Y7fA6b+5xea7MgMR5DL1SAw5myKmLQlRqKH5Vrb9PY4W/UHCVzARjauLBZb1pXuPzL7j9jvRnynGU0S5sh1KxKHViLKgnSQANmY7fG2LnpTjacQjkEkapKoJFb2o8i/I2sdiD9xjEwVKJNQDLPz+qsxNeMJ1QHI+noNA5rsH3sKmpe5qm87VjMNrcXVTpYaSO4Vdv037HvWMxd/mDmf+p+UrseiJwZJXzWY1KGWoxTAEfnfsfuMTZ/JRbkxK1WaEYY/ZVrc+wGLeRi65295AP2RP8AU4H+oj+C4Iu6Fde9sNrTqF9tvNY+bZUc54APL7K0gQua8U4TI88jRtlVRnYqplVSoJ2BX8pHt4xNw30xK0heU5fkRUXZJkN0PoBugzV3PYG8NmX4EHYDsBux8ADucb53JKyaFGmO9Kj47sx92Y6b+BXvj7Y03CGg7+Vk03CC9w/P4SRxnLZvMSl2XL/yqi5mKlW9lUat+/6nBbIenpMpHqeFZcxIKEfNj7HbRu16SdnI3bZBtqJZMnwOOD8d1Bc7xJ7f4j7fH+pFVY+GXI+ZfqdPoJA2c2Er2CC2A8UuOOplwhuQ9+n5TG1MBxOu4+w5+PIJW9RZTNSuAsQlWJdGtZIqZ7/FYAHYarUCtlVB4wFy3p7NEuOUQ0lIi2u9m2Ng9gqkE+xPzhqk9MRkDpH7C/YDt38Yg44n8Mn8NCAJZBczKB0JWkRKR2Jo6j7beTgXjsgGiN+aKk81HFzpje/6W+SKohy8Z1oiNJLIP+KwUtQ9o1qlHn6sWPQ+UKqXNduXq8szAPIfhY46QD+Zwe+2IvTWTsNtescoD3JAFfYKCPuaw7ZGFUIiQbRg/qzHc/JLWftWIKh7pA1Wtw38sR30391nFs2Vy67Gnk3IGw0atKX79LmvtgnleEtlZYpbBM0kmoAeHDOo1HzvZ23Nb7YHxcWhkTlqLVZnMpbaqtFYe+ttvBA1X23afU76YYZANTRyRmjtZPTufApiT9saApgMDdQPdZxqEvLv+RPolb1JndEk0pJCrZBHV1IATY8jUIVFf4/fCbwDizsW3QhFLtSuLNgLYA8sCP1OGri/GIY10iVAexNkE2SWN7dyPPzj3LurxMPwiKJJBT6U63Y1u27A+TYwNOmS0kHNPe8NcARkN/ZLMHFJ2CqJAS7Dcc3sTQ7j4B/XB6fPrNlZpX0q+loYn1E6kdiQSG3PaqqzuQ3ViTKtEiNOy7BQ24JYalvsbPZiaHbbBHJxRFVKRIQty6eWBVMIFaiKIUWa70BjhY4mJRiq0NmFzrOBlYNE5RlQnRqFKaICg7CwdI7H2vFT01kknl05qakVNOl3VSbfsSSxCjzpAcCgCook/wCpOGQwyzHL6lRloLpRlXVesDmE9tIogbCq7YNR8Fyq5ZlEMbcuMPzZE1HWNAbUTqIU2FVRe4Hvs6kwjNScRVaf42KV+I+r9bzOEQRgxxohEZ0hV0gVTBfoB0gkD3NXiivqvqnZVUaCKpYxZMqDelF7Dz84csjlck60kcB3BOmOgK89S0BvW/vi9leEZaRX/Cjc9OohV86nXdAoIPcHe77nDsB56pBeIAjT7FczyfFxYa1iMZBB6i7XtQA6SABZuhXuSMdLyOdOYyUcKG5HdUINDcuW3Pbx+uAfF/TcCOQsIRXOygAV5pCVLAd9t6uh4wz+iMnolUdQHM2UnpAKlgQD1Bukbk7j7464kJbGzJKk4ZldEUuVzAIuTc325iKgN9yLPf8A0xzng2ekjmWaQJHyHYEEMGLN9XaxJ77VW3bHV+MZhV4kA35oSwsDSCqk2xbYfSKPveEzI/xcTyAtGkQc6GX/AIoJJLX9Vm7vzZNAY4/ReZGRQ6b1erAcqBUpquRwwHvpATUv2BH2wuZ/iC5nOKc00rxoPpB7/A1HpQnybJ8e+JM27NmbKnuyqzxGzRO9ttvXz9sUs9AHJ1ySMT3UKsYP3ZyT/TAAlxRkhggb34Io/HopM0mYQNGI1KgEfUb2KkHexYvxti5xfOrNBkY9LpIkmvS8bqNFG9N96Okbf54DZAnltCpI0DpaNlPLBJJ1NdmyaofODvp71MPodZDppebRYUPeux+TierUe1pwifyuhrSAVtxDiLNlJQhLpNHWk2AesODQ9iD3xSghEcSu8pXTHZRdkPX2NAkGj3o/bBLifF8uyyLBEGdiF18sgKfgkbsewr5wwcG4DEsCrmo0kYqLUhTqa7HcWtHyCPOM3tOxYMY1yPJUHvCyq+hG1c6TQoQEBJAOkggEaT5u7IItexxfn9KwwqBHEoUeba772cR8M4wks0mSjgMa5csNRYkHSwFDUL3JYiye2CObcA6SS1eCdrHwO+Ln8QKNPHhschb8pDaeMxN0ueq+H68lLGncgaAK3IIavvQP3wr+gYWjnQeNLE/aj/mRgxx3g8tTcu2Vlj5agUIyjg6lA2sC9hub+MFsnFFu6KmpvqIFb+dvBvuMZ3FccHUyAM/a2u9E6nRh3gp5oUJJx7i9Hkthj3GD2ithF8gtK595HP8AYf5YD8fXUqoI2k1uq6QSPNkkj8oAN/59iK4t6pnymUjzI5Mi5g6o4iCHQP10WDfiUD2Av9sEEzMkmWimlh5btZOnUVjIJXSGP5/f23xZw3AVS8Otnz5fCU6qwAk5Bb5iQAGNTe/U38zf6DEiQqoDuLAsIv8AOR3J/wAAO/zsMQ5KABebJ9C9h5Y+APi8Vc1ni7Fm+wHgDtQ+O+PspBsPNZf8Ridmch0365raecsxZjZPc/8AzxjbiDhFVP5Rqb/mb/QUP3xBkpAXs/SnUf07f1/scD588CGzEu6ajpT/ANR/b/kXyfjE3EcSKdgjo0TUEnX6DNQcS4sYED7c1x+EpH0j/wBRh7/yj9cDclw/8W2JJFLZ7mgAb9zqs/c41iRp5+ZIbLNZPsBuf00jYYIZcb3XzX3/AMyTjPYHOdJz1VrnNa2G5aK56Mg0Rc49kB0/L0Bf6E1+gODEEx5bkHS1Ehu9UKBr42/VsDZSMvDHGSNMSl39iVu/0L6x/wBKnFjgoPKaZgCw0kg7AyNcoU/APKv2CthtJuJ4nUqxxLKTo0EefPylex5UQqkQt9ALSeQDuqht/G5IO3cG9QwxcU42rRCFdWqMKe6EK9aVBCnUOoqN/nEHAVQRPzkVg9Ox1uHtT0rpVSO9nue52ONVy0CMZKdixMjNy40ZwlhdbBAzHUfIO4vGm5ogrLa8yB6eSEeoMhcSxxS6VYAPZrWqCh3Qn6rNqR3Yb3tTzfpfMERojaRGpBIIs6t3ItfNuvtuuDeZyaSOOYqtyZGYKbpK3NX7lQLGIzO+qgk5J26ZkAG/5fP618eThGCIA0VjXB0k6odnuH5kwpGG0i9RUMrAgHpUazYGlPc7sfsLiyzw5rSGXQsAQ7xnU1L4La6sMxIHa+2LaaWlCsk9awF/FQ2FH1EBhSEAmjZPsO5HS5uNp5JNAQutGTWrEgEUNie+52rxfbHqbbiJt9/JeruAaRa6o8TyYlOp4+YZGNFlHUD0rsbNCvBA7WRvi3xeedsi8MIVpekHpVW6XBIGqQDYhTe5oA13065vh8ZkUyKiOaoEsCL8Gmsb3sf1HjEufgTlmNo2bspjDKvbdXBdwd6HZibPcg4uDbLJee9ZAOH8Oz8NFE02HaqjPcJpU29bMCAfG3ziy2U4i8LqY/rkUsAFHSinSOmStIJuh53wTkzNbVmlGgCkiifSd91bUbO+4Nj9cR6iFW3zjdRO+UjPhe9HYeb/ANMcDGi10byTe27ILw/0vO2ZUZjLq0TqyEshIUkGiLegb8k7fODP+z1WymYYPKmgLqWz3c6lLFRuO9X8HHi8LTUJiJmZeq5KRWrsDHuKA8b9h74IHg0OvS02nqAKhpIiK23dQQyft4OxGCwhKxELT1VJzs8GV1IkCqoXyUW6q7F6pNyAOkfFy5JndI1NBdwCzXsKI28GmHyKwR4twyMQOEJklVhJEURiAVo6dffSwFE/rXvQzeaJy7SRmlLCi4qwdQv7Glo+cefTGFcbUIclP1L6zWK/wTIQSvW+wIsWFKmu1fb77I8mZqORwugEnQg7KPAvua33Ptgt6uzOtygGq6Y0PPY1+u/64pQwiWFoyFGmqo2QKonv9Q2/c4QGCbJpe4iCqvBs7y0LLIEY3Z28+4PcfGCMfqBgS8CsspADSIAEPzpO1/N74zJ+nEPYqxHcmz87YILwRydmT7b/AOmANNrjMLgeWq56Zz2XQo2aMrMn006aE+Amxr7fucNp9eZVCeUjM3bfpH67lv2HxhIHC3/mT+v+mLcXCJX6daC/0/st4lfwNJ7sRn1R/wCQ4CAmHgGYEs2YzcqhnBDhzY5ZC+FH5dPvuKG2PctM0krSkkKRpUH2B/8AhB72W7gjFbJ8OZYFisAmUNrXVUlDsLA1GlNjcEF/uLrEIvgAD9vjGR+o1Id2YGWXgq+Hb3ZWme4iy0Aeoml+L7k+CAPfzWJeHLoKqdyxsk+584F8NUyMZW89h7KPH39/m/bBaKOzqusZdQYe6qhzTEibf9jj3AxCa+pv/ccZiTAeaZKscW4JEggiIBeJTyNX0roUAyEDboFbeSa+wzKZXR9ViJQzAFiSao6kjS1RXsl+xNrdk4Jz5jnGXmx6o2ZItNjrStZArcAuQD/y/snwcd1rICy69QD6GQ3QoRKo3EcZFC/qJJ7AY3eF4ccQ/C02+m/qkvf2TMTvLqd+yLcQ4qJNJFhDuoII6fcg9ifbxVYDz53Y15P+uLHGOKaFZCvUgBZmU2FAptFCix8bV7/MWd9INBHEkjl5ZzZIdlEVKGkOnsFjBq/zHc12x9C9vZMtks+lSdxVQ3urOSjBhbU2lCA0jeynsB8le3/3CfGAefzPPkBqkQaUQdlXwPue5/7DA/1Vx1mcQwyKsaUSDptnIHf4UUo9qwLi4hLda4yoF9xv/Xz2GM8UXPPaO1VdRwp/tN0t4kJvygChv+Xf9aX+2/7Yv8JQl9Q7rWn5cnSg+2rc/CnCVFxSfQTcRJevigCT5+Vw1cOzUqIgYLYXmNpv65OiJf0Qs5+49sE4dmEumztHC+93UPFcwGPLvoBAPvoXqA/VVQH3JbDHlDUKIQWYO3M07/iExqR9lJKk+KY4Usk4Dz5hiCkcjso8Fh9K/YEG/hT74ZfR8RKKbDASMZSxa6qJmqgbYux70N8P4W1SToFZxV6IaNSE55zNIlQLIhddtLMFN/lHUAL+2KU8DKwZgTGGVdQ3XSvW262BZXz74h/8Qjjk5kqjdjZ9jYAJNjsxQWPffti3xWZBlykY06tz23BuutasbeRfbGgWTbfNZId/tuMvnzQrhEwOouAWbtdi2PU9V8hcEcvkF1liK011an9jVizvqof9sIfqvNNlYY40NyKplY7X1EsRf/Kt332GC3p71xzcoDIh3kK2ve0C2T4P1DcVe+wwp7gJ6p9HQHTf4R0KBrcfljYg9R70gPyKPfA3L6HkblLTKl6ixIXcb7gAmve/scevm0MbPqrUdAuPcAAs24GqiXG11fjc4jj41lUidBL1sBZ5cgFkgkXW4AAA998dFQXuPVdfTxRY+i0cEvqbQwvVRU2R7Xdixi7JGFhHO6mD0DddJGodgVI/Y4FxZiLuJVAPw39guL2f4jBJGFEyAgIdw+5C6SLA27k4c17OY9VJUY8n+J9FvoQkkKNO3myNh3Ir/LHulNhpHncHb6iu33rFN4QTGeYnQzMBTn6gAa3UKdhuQ19q2x5xDjcMEetiWCizWw3YkWx3G57AE4PtG8whLHXsiGcaNUGqwSfvsO5ruf8AXELOGZW8sikg970gH9bBv9cKvCeJtnzITqXe4/y2oFMQPYb1ufpO93joHpXiJigtio3N2y+O9kfPuaHxjs4xIS8JFiq+Wyat/wAMn7Kf7j/LArj02nJyjY6eV3IoHUvcL2NMCQf1w2S+pYyR+KsiqfxVQ2UBHQbFgixRA33B8bqPrFwYM0oUg8yMEkbGnHYnZqCVf2xxx7pXoghc147IWRQdqatqC0fevmv3wux5l4n2tTRH6HbDU3DCysp0g7jsLBHttex3xWn9LSSAUqWAKCub7diGWxZsj9R7VJjjNNAlVcn6qdVCkn/pI/zxfT1m3/qv+y4GD0fObOjYf4h9+9b4uJ/s/mP06DsD9YG58bjHi4DVeiVc/wDrqQDpkY/flgf2ONcr62meVBLNUV24Cx7qASRstm6qvONOFcBVJOVLGpOoqSxF6gOw7ivH64Geo+Bfw8pAvQaK2d6I3/Y2L+2BxY5bKrqcI6lTFUwnvh+eizUEnWqxKyF1lHYmwCf5Tq2Dob3O/jB2fgxELB+rSysQSTQVlJAJJNUCdz7+2OTen5ZYcxC8b6SWVT1DdWYKQRf0kdwcdzEwtSPpJdd7H0MRVNv2B7+/zj57j6LqTmhptp0TqDw8Gc0v5jSnSO5I/r2/fFuLLnyaA8b/AN9v6YG5vMRQy5dZColLHYaqvqVHXxTrt3NE14wYhO23uf8AXGbUYWxKoBBTZw3JRtEhOq69x42xmBGV4gVQLfb/AFvGYDtI0C4Wnmk6b15lgLWcWD0ry5OlaAqyn1HyR47d8ciYASHsQCewNGr7XuAfnGYzH1fC8MyhOGb75KGrWdUIJU2V4lKDpWR6LLsHajRBFi6746VxvjjsgjllaVz0yObsLXNdRsNioAvzqOMxmO8SSSG7tC0/0uAxzo1A+q5y+aZ2Zyd3Y+Bte5/vX6n2xr1aQNurfcDsLA/rZ/bGYzFYWO4kyTuUU4TwsyyQo2kIA0jmhsoJLbVudKbD7YMxSOyc5go1l8wRQ2ADLGo+wRh+ox5jMJqNBO9ZVtB0XHX2iFazOSZEjyxI/CVVeq3lkqZ+21KtID8nDf6a6IZorOqVhLsfpUsIhR920sSPhe1YzGY7QaMbet/aUVcns3HlYeRhecWiWaJlkcoOY1sCRpVRYJ6WJ6iG2HgYKzQgP/CBgSNG4vsekN2AonVsPIx7jMXtiS7W/sfwFnHIN07vuJ+5S/mOGQ8Qd8wHYoeitJFaKSvqBBAHvW573iLO+iUNJFNJFyhyzSg9TjmMQdYJvWP2x5jMdNJjokLwqOGIg8vlRcS9EF4oI/4ll0o5JEd2ZGu/94KoBR57eMD4v9nsiNqXOkNRF8o9j4+vGYzBU6FMCwS6tV5dcrxvQEpLMc4SW7nQ4s/o+33GPU9DzjcZ32O6v4/Xt4+cZjMd7CnOS4Kz4iVIfSObApc/3N783+ldh8Y84l6Rmm0JNmwQStAB9yqgk0RWqtR3ofrjMZgf8enMwvf5FSCJVjhXpM5aZZBIDEqnUpJJYnpFAIAvf3O5JvDKnDmeJ4lrU912oE174zGYZhABCTiJKHZbgb5dpHMiMJGoABtiZA63fgVpPzvjPVfEW/h0WlZnfU31AdJeq83Zs38AecZjMJqgMp2RM7zrpcgz4FEqHayfIAv2I3/fFqfPKQvTWmjuz0a7djtjMZjPq2EhUszgrVfUhjsaEok7ENQPY9m3+NtsRL6okaw0UddtiT27Eg7/ALHGYzCW3bKJ1nQhPGs2eYHdV/Ea1q9jsDXb4O+F/iPEzmHUBQ1AAX+o9+3bGYzDKJluIqqtxDywUtLK5wjJuM5lopY11Fk70bUGwO5G9EY6WeMFlTbSSrOQTZGrsLverrue2MxmMv8AUHYntnl8rnDiAUN9V6zluaaqF0k+ekadv5bJB89h28Dsj6zkdDUarXa2Jsk6VGwFWe/xfxjzGYVQY2rRJeJgwPZE5xD4CbeHCWWNXDKA17FST3I7gj+2MxmMxjPeQ4gJ0L//2Q=="/>
          <p:cNvSpPr>
            <a:spLocks noChangeAspect="1" noChangeArrowheads="1"/>
          </p:cNvSpPr>
          <p:nvPr/>
        </p:nvSpPr>
        <p:spPr bwMode="auto">
          <a:xfrm>
            <a:off x="155575" y="-1058863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4" descr="data:image/jpeg;base64,/9j/4AAQSkZJRgABAQAAAQABAAD/2wCEAAkGBhQSERQTExQWFRUWGR8ZGBgYGBgeHBodIB8cGh8eHh0aHyYeHRsjISEdIi8gIyopMSwsIh4xNTAqNSYrLikBCQoKDgwOGg8PGiwkHyQuLCwvLy0vLywsLDAqLCksKiosLCwpLC8sLDIyLiwsLCwsKSwsLCwsLCwsLSwsLCo0LP/AABEIALcBEwMBIgACEQEDEQH/xAAbAAACAgMBAAAAAAAAAAAAAAAFBgMEAAIHAf/EAEIQAAICAAQFAwIEBAMGBQQDAAECAxEABBIhBRMiMUEGUWEycSNCgZEUUqGxYsHRBzNDcoLhFSRTkvAWc9LxNERj/8QAGgEAAwEBAQEAAAAAAAAAAAAAAgMEBQEABv/EADQRAAEDAgQDBwMEAgMBAAAAAAEAAhEDIRIxQfAEUWETInGBkaHRscHhBSMy8RRCUpLiM//aAAwDAQACEQMRAD8A5NID+H2awGP1Em62JPfzsP64k4pGqLaABGYhaP5U23+Td/OIMqDp1edwv7Df/pH9SMGsxwmNwZHk5cK6UFKTuqrarZ633IIUGvzFcNqZByFs5alW+ExBcqz6FGrqJLG6UlQRY+onmKO1Gj3AwNbJywtzJysOtQ1Oes6h3CAFx3arAG571hly0ynJp/DkxEqQsrhddqSdiKVBpUWUFhtW7E787ldmbqJJJsliSbPue+ESfDX4+iZDRc3+idMz6qyvKSOKOZVZ2LNJJJy1H5UWJJCdKjSLJ33PegLGQ9RSQ6GYqrMQVhiSNDMo3tiotB/j31jdV84U4oVy6iSQBpG3jQi1A8SOD3H8qnv3O1Bo8tPrZmkc65O7HckHvvv37YAkG6aHFuZ8kyz8f58bK4kWwVAEjEDerPMDBjp21Fr32rF3URw10jfQDPszWrbqsgHSWo6lG97jATKKI323cFekl6AJCkigTey7CyB2G1YZs3wzMH8MxBg5FQws0hZlUkFnKlR034bxYFXhjQ0CWoalRzyJ052UGRy+azEwRCGMkjdetXQAAd3UkqbN9972xV4jlJCwCxSSLp3cpqUHsRU97f8ALIPsMR5PiOajKnLwRQMgBJHUzB11DW7lmJK6aVSoFfT4A3O8azedcvMFzDKukHk/lFnZowCNyfOAeJGko2VL5ne+SduF5GEZeMsHkYfTGoiok6qKo7GqKm+WwJI2HsW4nJKugZcRjlQq4WeMg6uor1EBQ26rRK6bY9zjneRhk0KdJjWPYCYxiO7Yi3tGFM7GiCfFmsNfGOOTOumMaUHQ3KBmWgAF600MjmtwN6qj4xG9xxtva6pbTBnEDlvkiPH+FtGMrMeW2Y5VsshYfzMBv0NptlCybntq7nC5JmI1kIzIYxlT/ELFs6graggbmMELdkmwLLAYbc9xCHNqr5jQIFAW5UeMBwpA0u3WdzvYIA74q5z0TDMqMsriVVAWVdWsUCNwVAkBFXRAO9Bb3zqNRrB+5IP0VIbiBG97slHgefOS0y0JoXA5jNGrV37E7BgAaUk6gCQfY/6gzsMJLGJHIALqOlXUgEatJJoi9x3Av5NWf0zpiYHSWi+rlE0WsMNUdBo9XcrWnYNsRhcg4astjL5iNGZaMb0vm9Pm+5qhXyO2K2Np134zp76jeqiqB1K2m5RTgnBFWAyHLidHcC1O/wCGq8zV1hwgYnsCDW9ADG2alYI7QxnQ7AdKK+g7jTYGsWRQBIq/nbbg3CJIGf8AiISyMdwqibfe3JBJUmxsBvv2IFn+D5uN8uvLEoMfQdEJ09HSd1YEWOo3uL0m6xoT3iGi/jb0UoykpdyXCczGBCBJDGdi5c7AkEhdLdO99x5rfzM/pKMiNZcw5K3tCLN/fuF8AVtv23un6lzpK7ORplK6XUqwVk1BiG+zDsBdVWC3BeHp/EF15kkboU2PU/LoErWy9JVr8g2AKsQ1KlRgDndTER66qhjQ6YUOdysOTgZky4ZVI/3joSGKsV2J7kBqABPfbFz01muZkXl0hdRlah4pQNv2wc9Q8Ny7ZXmxXNHteXdpSSS4LOStsWAAF7AKPN7juHQImVkWMaU1SFQQ3SCAa699rI39sN4WrjknOPjd0FdkC2UpS4JNG8TzFXW2ENsA1lwxCL0k7gmwOw79xZj/AMMM0NRlYouXqMRSjs5+rSOj6T73740nCZfLRrGOYVfmFyRSG1YAhQAmr73t5rBXg/qiJWjMy/iZlLNyl/Ngvd6duwbuO9eTYA4Cpfpyt0Xg0udgGse/VIymMnUrIdq/N0738bn9fGDPp3PxiNIVk1SMWCpTWLP0jaq6Q1jbvjo3GCjZasvBE3OJQIFRQ7b0poaTRsi7Gw79jz3gXD51QOuViGkm5WChzUlUlEGxp3BrYnbtjQxf7DkpzTIPZu5pgR0EZYMb5ZqlBAsmm+oXWA2cy6rLPIptRIFWMkhwG1xlnH8odlOk3rDb7A1dXMSCNAseVT8O2LSoKOksyVVAG/eqNk+cLvGo8wJopWkH4hRSEkXcxqhP0AJ9LWCNt283axbCekfdPqGQ7xn2hEuJK+WEgXRqgkDa4yyGgKLiywA2U6Vqw3ybC5DPQnNQyNEFkE8Z0xD8PfSx/CYAd/ZwL7LQAxb4bG8+VzKya5pGbTsQXDICR3/Kdhv57YHcLzBbPoxXmBSrtpuyY0sG1HvvVftgbjFvMSlsgkTkc/utvU+elzeZKr1BWbQkaDSoPUdIH1Ebsx8mzZ3ON+IcLacssZvlrEAD/Ly6Nd6Oq9vfv4xY9MrqyUoIPWbJXY7Mg/6hZ+j82wwe9P8ADo5WkeqIdGvvpJDAqD50qdN/mOs+2KWtskvdJlDOIZJA0REItyQyiIauxFChX3s9/NA41yschyM0jKA7NHqAVQFXmSREaeyimHf4PscF+JxVoYPuJCENXYAeiSSCD3sk/wBd8Wst6dIys+WJDszKWLCtKyANqA2p1Klgp+3nHXd476IYgLm0XDgVH4TtsNwJP/xx7jon/g8EvWTl4WP+8jeRUKyDaQadQoaw1bbij5xmF9m3/kmYnckt5TgOlQZUUsB0RFqCKRsZSWUjfU2heprttAoGPigSWR0mLamMPKMagUjKBWkjSFFg6RQ1dseOGTUCI4y4UqZZwxBptbEHySQdxsRXcnBPg8CSZqeWSQInRpI0W0dPGSrjYBdJIA+ohfYDDHRAQOcSZRTh3o9HyUSu7qyB9JAFW7MKK9j3H74Vn9BywanljY6DttzI3J/MSgsIO5BFnZfJroPpnNvJHyZlKuAGSRR0sLJ+lqIKkAEGgT2IvF7PZuN7ZWXXHYFEq6Edx3DKe1g/He8fM1+Or0axa4W3r1WhSpMcwEFcUl4bI81u4kDt1SIwYb338qduzAEe2HqL01EJEVAtqxYnY0qbDUfygbEnbcYZH4FDmADNEhkreQDQ/byyUe3vgVw7M5QtJl8tmHYbtIxUGydtRlcA0DVVe/uWwNXjDXEskRnqPUfCJlLAe9efVawcFVbZD1PZMnZiD+Vf5EqhtufJ/LgXPBOAYi7JGkgYKu7GtNDTdJW9a62JoHDRm5hl4joV7UUDpN7A9ttht9/kdsLXA+NDqV+9kk9+o71sBsTsDhVCrWgvbdNcxrzhhCc/niDqCaGNKCQXbYaVqwUFAAdKjegCcDszIUNys00hb/dsxMaULOsXTuP5BsOzEm1HSs3lAGVRSyEWNSg0CLJsUyPVW19I7bk1Sl9B5cgOdwvZUqnPYizuE9yLobWSca7H4hiz8N5KaCLf1/e80h5LhrzqZZ3Kx97IRRXiiRpiX7d+yK5umjKZCPKqZIsu0zouopoZVHimLgySMAVJHQASgKBm0jfO8OzIYupiBXaJEUAIxG79VuaG/c6jV/TirnuNTIjKUazG0dF1unCdY31F1dFf31H3N4GoXHp0TWlrf43667/HNHuIcRmBkOgxDSv4pWTQVOkKCKPYdQVQaalQMbbEa8eMLPC8TyUfrdItRkahtVks5UUTYO5ZiFJwGPEtRyfPARMvGmiJWXVKQFJmcgdKgKK7s1aRsSQzz5sRKssdxhgRpqwNXc0TVgbMXOkUAu7MMSRhhhGh+NN36KtuN0OO4W3Dswj6pA4BDBdRWjdlgqyagszX3p9J7BB2M2Z9K5fNQo3JBlrVzPw7XuRrW2H8xIbV4s4X5+Kl5lSNn1s4QRjNRa7Jq5Dv530KAF3+mgMNmRzb2VGlgo5QUB0kkNUZLBoKx1UCTS1e4Iw6mzCcX9onuxiPqlnM+mc1FK0sQYZdt1VTGY07lq3VVW6071V6t6upwrNTFWjEkZnkMhRVEbSMbe7TfUxCgAHzd+ThgzfpV1QaZCjdyefGPgbUBp912sVdkVhbb0lmopbMSuhNDRmkUWdiApJIO/az8WMVdm2qAciLzHLyUFRpYbZb6pYMxbMNHOgUaChMYjW20ko7FbUktRaj7+QBg9xj1S8axiSUOy9UaLHXeupmrsRewv3Axe4V6PMjNI8QHKcMcuWXmMvc6NK6JGPhW9iN7xUz/ofXLZdXWwwMYAGhrbcN1WylCHN11Cvpw57WuIBS6ZdTaSAhMnrrMOoWOg4l5vMAoavGmP6Qd2FkEsDR8gtPAwTwy5CSxWXWdiTbMDuNicB4uHZfJrOhtpdIEZkS+sgm0KigRa/NjvhgSDk8PdQ1aEkAZgdqZhZABNg96Bwpga1zmNbH38PVLdLgHEqlwabREIo1l0ycwfiFRvvuASRpJDeO4wMf0hNy2fKyJmISKIJBZa7irokdtXcf4ce8E4nN9JeOalqPU2rS3fUCoG4XuLuqsHBaX0zJAizZbNqJRu7HVqc3ZLAgqwF7DcigAThdEQXDzOqKqMlZ4L6rXSIXDRhOXoh1BaZC30MeoagVXVRNjfvZWszEcrl1MbTuJZHEZ1sI/NitixB3v3B84eMnkI4nDTcmZ5VDCZLYsfPXJ1BjsK2+kbADCP6u41DPm1SCJZlBUSN1VIwGkAMvUaFDUDbEeR3Xw1aXFjGmMzy2V5zDYk3UPHOKTMpEjSjSn4lyyVKSi7mM0EF7m92awPNSZQFoOosixICgKlrJtWZVkADKBRaMGqor2OB2YghMLEzsHXSNGl9L2WGjbfUtK17qQTvexOZGFTFo/ieoxuQzRyosgDBRq1D8mmlPiyPG+k080t5DZgT465X/AKRH1Hw4R5Utl9X8RqAuNnBtWNll20tSk0wFHt4wnIZViM0rESOjLGDswQCtW1Gi2hVvvvXbBLM5gyHWJJIyO4QuwXxa0dlPjwO3gW15Lh4keWfMIV0krHbUxCG6SiDSktp7ncG+1OwlyR2jQLTJt4TY38EmxQPlY1BkYNG1suxVG6nNDsdIQAn+cmvoBLL6RzeuIzSdLytpSMbAKpCq2/U7fUmq+ykH3ws8Ugk1S7WjEhFAbV9trH0jT71p7C8HM1xE5SJIUUymNFGtfoZkPMJB+ogO1Haj8XgKj8EQEbW4gi/GFpCT2Vi+w/lD9h87/vi9wjPALNZ06rVrFbpoXfUL3LGj8/OKPF5PwWI91/YsoP8AQnbGnBnMcMJmsamYMxOodSigT3H0gWdvnxh+qSTZCfUno/n5qWUug1kGqqth8HGYrer+NlM3IoOwCef/APND4xmEnBOSvbUfhGXoPhMnGeA5n+IP8KFSMqh0q6rvuCaPuQTd4HP6ezKyZcswjOYlSISatX1g1YG4G97V3ODmR487aGQJK5RQVjifSG5kqHSQ1uoYd+nbfV2xUn4pJoyJnMMawtBO1tT6lZgV0qWNbUNvffY4S7iGSOs+3T1UzaLnX/r1UPp6Xl8RYE3zYIV3u9QQftsrN9yPa8R+puJosmYy5QPJJmCVU1WmTLLHYJFatS7L3JxDw2dJM0sqGWco6g8mGlUWwXWzEsdi1kKOx7YNep8oEzXMCQBzyyryFndaLAlY1ssx+lVC2TZ/JiGq/BxDXCe80+x+D8KplIvYRa3x6JSlzmY5CQLLpjAeORlpv5iYlUbuRqrxqN7hYwcCuFcKzTyxKmXlihjYPRUgf8zswAdiNr7C9gBhsykREsajMMhV+nLZeNENA76za6bAti4X7UAMMPGcpNF1oVdgoXRMzuuxAvp0xgkCySrG/OEVa3ZWAHenf5yVHZiYnfv9iquYywkjUpKWZSFIiewSKsMQCABXc9t/fAbKemoll5s8i082ywiR92HVVrdI1EflBG/Y2Zy3FmEfMkKhRq16UUUFGrawTVWf22JIvnea9SS57MVqkAlJRUEjhEWgFJ3rSnUzGhdEk745wlNuA4fNUVTTphrhMp94rw5SBaZkqryGVhojeUq/4YdtJLagbBJAVQW20gYFyepnQhmyqIGHQWzMekIDQCjcUB4A+5JJwS4jMJMqZVJBgSSKZSpUSLQRmbfpYsFdWJqiFN4W/WnEI8zJEI7FI0SLEhJVVXcaTTUG72qkDVS0ASrh8ROEjKZztrvolPqNGx8JiyfqtZB//XHgapY7P6havya98X/45WWyV0gkA81qO/v/AC/5Adrwp8AkkWCWGFAs8TjrZBYjNFgZGtYwK+lww3rvuWCfjymNObIC6JTyrpYyFdnMaDpWzSh2B3pQoIOlldjnDCMjy9lym8zKmkgR/wAR2AjXqLmVdO3Ydanp8CvgDtsRyXFFMSVpfuRIpi0It2AGcIQKNLSE0Cd7BKhm+ILMFEpkdbLEBlQMAAtAU7UthdRbUXYC7vSSy0kaqGliUMSFCguVsbpGAx2oUSg7bauoqpUGuoiRmqiQ4AJoykCMQVicmvragEHa7AIv73Qu9yBizMixnTenW21Bdcl3anSAR27b0Ae+BnEoZOUIiQjSMgdrboFkkiu7g0qDa31MOyjFkmEfh5XQCtoGUAmhWqySSGAFb2QO43vDqZLmSc10CDYWVl6YaQ5ArfTub8jXrJFfbb3wH4llyhIXU4bxq2Ujte40p32pv+knYrHwY1uC172xN14rr6fewo9vvBnPS8rN0q6qpDBQZAD8fWo38nRdDv7UU8Q/1MIKjWuGYlWP9nXCpWkMsmy1dV+YE3R8qNgCe/fbbAT1Y4y2YmjhC9BtQT3VjbIBtspYkfqOwGGWCH+HKyPGqjUFssYxRNDfUPevN7d8KnGOGy3LNOdSAW7sDsDQDEEbpqAFi9JI8E09lMuBdEeylqPFN4bMiI5pYzvpnNT/AI0p5ZLdKBk6SQ24IsitNU2+/wAYYMvlz/ABSSxKkEt3PW1k/J84XVJVVIc76TudrruAe3c/vg3m5CvCiwonlWLPe38n9f7YY6XDyhRwJgaKDheSSKysaC/qJUG/HZrr9Pvhi5wkUKFi6qG0jFl3HjQNx/3xyiH1fJE1csBQukoSw3uy24+rsNwaxNL6tMxA5bIgYM5Ds2lQQCdK6Lr21Cz/AEjo069MkHI+yN72mCNE0oZp5sxBMAsKkOAKWhdEDw43DWb7fOFfifp2SAMmpuUhaRlHjdUVq/xWBq7d12IIx0X016kgt3jAaGT8MllIbmBdQUliToo7Wdidib2VvVEtSvHHmU5EasjMaAcOCzRrpGoqdICnYA3RIwqn2reINOLeGfXz3164twhyjzuYWTKxqzIxJDGkBDsAFpCd92KrQAF99l3g4fMuk9CaUSmRSA2kfhykAqGLBSHYN9XS4PSwHnBs7BbPmig5rlo0/IpACs1A6QGJJOkdRTxsMY3GguZYMsi5JW/DtCug1WpCQCLJLFARYPbxjTLoK7TotcwOc4XsPzvkoW4bIk0QZCA0ojV6I1HWFIBHY99u9eSN8HvUjLFw5Wic64ZmMbLY+uedCSDsb0MK3HfxWMihWZ8jOCytHJFHKZAQHCOrrvZsgURYGxrAf1VmgMtAiXyWgSZlcjXZlmZepRV3K/jcC6BvDg6ykfTwO6c4zViTNZyR5eUhdY2qgq7dNGz89Wx/yxXbKZ9W1JFKjEfkWiRY9juLA/piX0z6pMSyKI9fOkoMzkFdgg/KdW5JuxeGj1H6mOTkRTEsmpDVSFapiPKHucNmRMpUJbiyjvFITLsI+Y5cs3Uuk1pHYFvb9jgpHxuRI4ZDqUO2oMmkx6S5UUy2fBHVQ7VuMQ8QyZTK5o7KwiVQ60LJkjFXVi6/74JcVyejhLop3WOMivcOX/uceXHdVzn1s5GfzGm1XVsAGXah4od++PcH/VkU0uaaRCNLJGR11/wkxmFll09rjC34zxpDBA5zGYdS0oCwEQoxDht77UHA+jt7YkbPXl8qIIEBaMaQVMr7TzLtqBBI3N6e5PtgPNkI48tFHmGZCksj8pQDKVdYKu+mPdG3ffcUpx0D0PkUny0crJphQSLyVNl25rN1u27qBvpPSS307VjHqPZRa1zssR8L4oVpDySMj7+qV3zLySyDMTnqF8mJxpiCWzFm3ijUbbDW10Ks4PeveIuy5V42ZYpotblO+kBD3sE9LHpvftXfBj1Z6WjzMTLHas1FmpQxA3CEjYgHqII3IX2wMz/DmlyeRRCuqLVHrYbqEUpqHsx0rsNxZ32vCO3ZVrUi02BIjxafhecC1jhrGfolPhDCGQkWG5moRg05UkkKyjoUMKJ7k0Owx0zjkVzxm+koff8Af6wP00mye4wp5b0YI75M0iltmBLEP32IUqwBJ7BiP74bs0Dy8ptqIOhypkCilIJoA2NhWqvvvv79Wb/B46j1H4QcIbkJfeMHob6WItb7Jfv3tj1E/C++AmY4Dl4JjIE0pKCAt3S31BVHUQ5pKH5Vkuw1FgzWXZpjS7fmbwii7JO/YdgNzQAwH9XxKI+fAnNmMiqpdCdC1ShEPt07te5Jq98R0KjpDAYDvr9t5quoAe8dEL4jrV3QqI4GfXqmYFXc6l2QAlmVdKBFB0aQWo9r2X4qs0mW0KGaOB1knKEKocMlctfrYgEBSWsWaG7DcSx512gnjIkSTUXB1UgvVbdiGJVdI+piAO1gZNw8jNCG40iRXbQ71rtd2ZtiXJFF9gFAC2NsapH7WE5xfep9lOyC6Rz30H1VrPZ4ujSSGSOJZSyxKSC5YEhSUFBqskqKQDbcgsNnWVhqnlIXpkkH4gNUeVCiDdFC2b2qydygwwpnOdPoHLCBFYAFuZZq7YWAH2BK0bK2dhjI8gsrAMegueoGjI3d2+B7t4AVQNRrBUgW0wTZdJxOsJ39NP7VPLQkIczKxA2pmU0ug0CI/wAxVydEZJthGTSo2LHBOMPJI5hGiONQBdFtbAsAz9gqAsxAI1ORbMXJxNncjzASw0Rr1UTpVUFlVJNiOMeXNlmZ6Dt22jzIhkiycQjBUNLmJSpCRjcsQGs2gBVpHtuk9iTSqgkRqq6Zl05BNHDOH8yMtqJXcuwtL6eysoDFQLsrW210CD7m+PDQhAYqdo46q6AIAQdVAb0WoCtrIxRyvHeZG65dXLf7ohzZaElSDV7PIWUMTtpJrsK84PlQJHHO5iqxEj2RGratRVSKMj7kvpoDpUkhQuG9n2bYm+u7LjX43TppzReHi0nLUITJI97qqKBVgsWOwVaIAFmwx/Lta/8AEGjFFyzmtNajq7dRANle25oWQO+xFRZlpZ2RWYaQpexXKQ/RGFGxlYb6TdfyigMEsnn9a8zWVTUTY/PpsAg9ygN9X5jZG22BNUgZmUYZMlbR5uQ0eY576/8AeaifPnpFG/p9thYGNDJ+L+JGvJkBjYarBVvqNFjsdxqod/tixm86QhIJ37d7IsggV+aga3HYm8RZLgitPG241dJ8CwrDavHbbD6Fd95y9EqvQaRy/C5Jx/0/JlZZYdUlRs2gll3UNQIsCwfg+DgnmM6snDhDXUY0XTRXyOxFiv3rtRwU9cem55pf4mMh9SxhhY+pV06hfTvse17t83S4fPysvGZ4yxIBNnYXuARYB2//AEMOlodBKjwPwzCWeJ+m0DRRrNqDKrajVoCwXSWUn/FQIHbZRvgNn+EyQOya2ADsl9QFoxHge42NYauMZZ2dJIoGCKQ4GoVoIBFW212TQI2I97wf4D6jWSVJJEVg6Oh2HRIXUsp2vq3YWfBFd6GrV7MYj1SwwEwByQH03kJArxcqQxyqQoHSqSdg51MxqibI8hdjtVrgXB3CrzDzGbqKKAAA1AWfzOwVfhVoCyxxunqp4y6uS6+CAQAVcrdDfSRpIu/bFzhasEAJK6q1EkhkDUTtVagpRQLFF07nCqFXGSXiFyqzCLLOK1EkkyaWY7AaE+hRQrba5ATrFFqB8DAD1v8A7VJs4HhXaEvqBZfxNrFXqK0LO4AwVy2QOcZ2rpIt0VwAdKhAi0KIA6e5oUbusAfWfp1hGucXS2o1KVIN/wAspAG2vs1/mBP5hgW16bqsOz06ch4oezIbIyUHo3jzxh06qIJGkkG1U3W4s6eqvOivIxN6nzJmhjcAKDGkbKvY6WLBqB2B32PY/fYRwV83MyiFXk0OHGhASrDcHYeK7dvHnHVfTXovJtEZXImjckiM7Il7la8b/qKHbey4jim0Bicfun0Wte0tdPTxXMMo+kKyWCKYGxYYHcjYfmFj2Fd++LWa4jLmJYzNI0htVBYiwCwsdvcnDN674PlVPMyhhXSalijcdO9Bgt7C+k6dr9icJ0ElOpN7MDsPm9rxVQrCqwOE+eaje3C6CulTZZJopkZtIYqL3NEFmU/IDAEjG3qFlGTmy4dTKYlVVsBmOlNx96ZsC+HzGTLkqY11SUNbG2YJYUbAAkNYsgH37Y99QcRjhzLySPrMZZQqnlknQyqNgzC2IF7UDfjFZnMIIBSvl/UkYRRJDzGCgFikZsAUNyQdhQxmA+YzcatpVCFAFDWDWwPcoLx5hHaO0Cr7CmLOfB8Pyvcpki8ZAWR5A/UF6hoK/Vse+sd/38Y7N/s5yoj4bALBJLua8EudvggBRXvhB4ZAmY58fLjjzSrqSQFwBpoyLpDkMa7it9xV4K+nfU5hMaov4WY+lS1csiwu9HqkAJYeW384yv1Hh3V6WGnnM/VN4d8fy02U/ZmOiWAsH6h/mMDn9Oxu6za5NajpGo6D3P0jbc9z5r4xYbivSCF+9/8AbGZeZixCir/p7n7ffbtjFpcBxjO80QfFPNak6xuoTlSg1Hv2+3uf17D9fjGcnM8rMgEiwpyyBkRwa6wSVOkM1UWs9607YIZSMXqLsWvcj6ewFAn+/wC3vhc496lmWWRKHLChAyJK+ok76ioCoe66QSVs7+cVUqtbiW9g5oJF5OkHX+0LmNpnG32Srx1s4+UjaZWWRnP/ACpGKYnYk23SLNnpazvgtJ6hXNasuEZGkGl2G6hZLW1Ngd/J7b4iy/rNpc2qNHGIz+FCbOph2Lb30GjZPcVVkXhgznCkmyxDAI+g7oKKit6AN9YFGzeknw9YXWhsNqtA1EaT06QnAEmZ6IZmMpDGqxQDqeSxIwsNJW7UOwqwu212AO+F3g8b/wAVOXGptfUa1VGrkNRarLNe/sp74vplpBlIxREkYDAC7BBJAsb2FofcViXgvptn1FZWj17dW4VVUWCQQaA2vwRe+GYwym7Eb5T5oBOIWRLM8Sg5OY5zLEkvKTY7my2rTtakrYLXsqk100auQyeXWMZnM6FEiBUjDlbQWAoUjaO73N6gCSTZBp5tMvl50/iQHC9OWgPUdCizLPZqibYruWPfpWsL3FeJNn5l5UZJkcydKkuABoSyLPSA5C7DqoeMadB37YbFufuuObDsXp47I9U0z5yE1MNZ5Z1JFr1IzrvrNfWbUC2J6igoAaQL4hl0hjcSly+bIXStGVokbYCgQollGrUbJAFK2o0T4dwHlssQCkqACda6YAKd5LO0jKwjX+QFU+ok1JPP/wCYkem5xSzMRbwxUQugPWl5D0ozdRBMjBUoYHFL5GW4TY7kTdTcOnEMAE2hXktBHEzUGO2jWCS0oFh5ASVsgEGgxHh+QZUZ2ZtzphjWlQKu9Kv0pGvTff51HvBBmyFhDCrI5caqK0sAVU3tpFbeXIZtlJs+gOsahqApfoHV33G+wZtTfCJ/iGGYe73tV0ETbS292UcvDlVOUWaizNIRYLLvrLHc24Gkm708wDzpmZWbQn0FiDWgUu34a12AQBWrwQB4GN/4kytzNbFNTIAEARhGSGIOqrLjf/DHXk37w7iTWZDrryGjIUlq002s6iACSRW2n2wsUxmd+6aH6jPfRa5yJgoCnqICj4vsNvsO3sffBPg2csC7/DbUP/Ye3xWn9QcD14xGTfJAFk7rmAQBQG1/K173eK+X4pC8tKYwBWxsee3U2+19r/oMHSpwc1yq+WwQtvTsumERMSr6bZXBvVdG727AbAdyb+B/HeGo6hSNB+QCuw2+P0xa47MiRTTFqS7tNwSaHRubYnx7384SJJ5c8j87LSMw+lntYogBVINaq8jGyXY7bVYFH3FU4fJMCBdL4Ws1rMOZk234pq4dnVQlCRrpESOzqAVF3oMGpmsb+4N7YB+sOEoyCXLh4cwrAMFY/iBmKgjSSC4kqqPk3WnYPFlpcnA8jhCidSxlwSQxVCNVWygV02br8vbBPheeXOMrDKyFVUhXeZlFEVQUaqBFi7GxNXeOv4nBTJIkc7R7lRvAL7W6bCGcD9MMNUrOJhGtkUdDNYVFU9iGYHfyEvscEchl5Xl/80SyEAsooICzE+CdVEWWve67WMNEsCqgVwqIpvSuy2BVm+9AVvsB2AwK4bxVM5M0cNtGAA8i1QPVsCe92O2Mc8Y+o1xaPPkEXZAEYkZzuWUBdIAK/TWwHitvFWK+cB5uHvN+GADHIpBG/SD0uCQaBO2/a1usEMmjx9J1yBZNIN6aXSCCe+oC/wD5thN9eeusxl8xyIG5YRQS1AliRddV0oG23ffEvB0nVKoaL68vn6J1Vwa2SnThnptMvEIkrVW5UUb2s+94D5HjBy08sDqZEZtSqNJ0swLAUfBKuPuvkkAzcJ4tLmYRzFP0qdQFatS2QdNdu23gi8Uc36ZC02WjEcq9lYtpcd9JBPTdAhhRDAG/I1eG4BzmvfXdZ2nK+c9FJVrZBguEseqMmuUlMUepOamtiSCqqX1aBsKtlu/hB2BtdyfEV1g7kg3vpr28d/ftjp0GeSdijswzCDQ8coAcV4HYON/qFEmzW4xkvCDZGkN/h+lv0vpJ++n742eHpltMBxk8+alc4OcYQnJxLJl8oBtzM2xr3rlIf7nbC/62zmrMTMQL5rnv7lgv7Df9sOcz5bLx5d5W5Zy8hflnZzqbVp0HeyVWm7bXdY5rndRbW4+tmYWCAx7ki/yi/wBqxQ44QvMbiKhlyTsdRKi6Ne23b74zG5zS+Xb9FBx7hQY7mE41KRMlpPn/AOT9Ufi4iySRMiLFJMTmCS9VH302SB1UzkbflGDmV4VBmBMBqSyJcu1ldKyLa7A7hXVh/bCJnc6GSU7MWlOl6I6e5Cr2Vfp2ryB4x0P0x6hdxHmBpiDxmBvpGuSMiVVQHpJPWLOw1m98TPcWXOq7E2baN/nzU/CpS8IlbNyRgDTLzDCwjcHSQS6arJBoXZ/rgwGZ0VYsydJolgsJLDwSStb/AFADYDT374WMzmY5bEwaLSZXkWItQDUznpNnyjMx3YqCKZao5mEq/wDE5ViQ2nUovUNepQKNgoCoHVQFCq8C2tJhwI+iM0xHcNzuy6LwxWSNi7tIQSQxCKaofyAD5woMoBZiu4shTVLfYEdrF/T2Hn2wzeleORzRCwjyUC1DpsABtJYWQGNah8fBI7ivp9pZ4+WsKwh9ckYGkEAUFobMGNbGhtjFfVbT4ipiOfwtbga/YMu1I3BOGF840jLqhAJJe6kvZVUkblq8dlDHsMO2W4yyrpZdcsiuwQdiQADvQpASBdeQKxcz+QjjTRGoUR/lHa6r+g2/93vgBw2LnTshNaI1fYA3qYqV3FgdI+mrP6YVVrCvLyLBIcYJjUyvOLIiLzGRTInUooFgxr8v5qoV37CtsWJOP/w+WOtSsyLU+kj8ORr0xKd7l7Ejfl7k2yAY1z+Y5BfTTZoHRGSemJiLJB/mRLkZuyDSO7WFbO8LluKFFpI2LszstUv1yyHUQtsWB+0aiyBd9Cm2owYhlfe80M4DJKM+n+FQSnnzMXnYEFGIEairIGvuqx0W1bLrFknfDTwydeVzItKqAVaQKQtqdFIvcqWBIA3avyg0EuPJBlHUYsoCebIdKyzMvUUAIagtA6DsKGq2oYYOFeoV0QZaPKsu9gBh0sxNKTsXkNb9IN98VEyIXjTAJLTN0dyzBpF6QEVlu6BYKQ3Uf+cg+yhH++F7N8UBE7gcyXNOTFGVJ5gY6uZIvgFQBGnlFWxTNqY/WmdhyWVWBtLzzA6vI0jrlZh5j/KE/P2NgnCzwLJqyjNSTssiB5JF5TOyyPZLMdgtRgDcaa3G2+DZTcgdUbIKJ+kBKZHaXmimGzqbYhauyLNUzUNrZfcYZJOLImnQjEEHQoL7joF1p7s3LUf4bPnAnLllypDszP8A8RjLFYunaNdLAKwHLj77OV8A4p5WQqHmfVqSlYifL1ruwIwTojCuxI1aiViqqrHcbye7llkjDWht/FMeZ41lwGDqSg/DBuSqBKsaCbWVbt3A+TiwOMZWKPSUoAM+m27LQJoptRIHj4wpvw4uYEjhZeSVJBzCNq09OlvxbPWRZoWOZtZGLXGeFSHm6IZaNRqQ6N0rbWPxQaLnfcE1vflkuJFvb8LndAN/f8+SM/8A1NlGVjynAQbaXF0Bq+PjY/GKuS4vEYfreiQCLQWwvaiSaIA2HjC4OE5iPLC+YZHO+6sRZ77MOkCNf1Nb2cEm4aOXFCMwq9VM0yUDQoquizYP5jV7/qYaQco8glucCM7eJQjgLENnIUK3HqZKqiql7rSAaooL77k34xG8jyKrRJrFNWp5NmoUD1VubvbxYxeghTLcRjlLqwNCRkbUpVrQ7nyBpY/b2wV4hwdeHzHSv/l5T09zy5F+pL76SvUt+AR4vAcWwsaKjRJClo1O8QdfZRZTIM0QRwF3YlgbY3t38Er0k72LHbbEfEvUEOVAjXrkP0xp1Ox+3+ZxUk41zXRULctkZ9Sg2Kdo99tgSp+T8Ys5fh66hIFpq0lqINWSBZF1ub/zxjM4V9Z01jA5by+qsdUm4zS5xETz9WZHR5hSQKqr5LufqPxsvm9sVeH5iaYOnD2VWFMdLsq2tHQh21dIAIoAjV5asW/U3FVjkzEbLVRK0TKosPWrfeipJ0kEEV484W/TXqM/xcGkf8QEjSgB2vfT5BCtdEgqCMa2FrKRFMC2ijfScx4LzMrqJmOXy2tdVtoP4rM51OF1CzvpHYDxhaz/AAeLM8vXlp8xICbYMykJfbUdmUMaA3Ki/GGf1Xx9MwhiU7o/V0ium6IP3JFfBxT4HnJFMaqjsGJ1MGoJVbkeb3/bHzeLshjYb58tOh+6tjEIPymPgOWTLQcpQI1Ukhb8Gtzv5JO+IOMw3NG3uAP2J/yOFr1F/tAjyuYaGQtqCrvoDWCA3f8Ayx76a9WPn5LC/hx/mbZrN1QG1GifNVgqNOrTBrkGC03PUW90MNecIIt9ipONcFhzMjc1Fejs3ZgPaxvX3wNm9KEgKmbzMaj8ussv9SK/TDvxePmIAi0yLSnck/4T7/A33+5BRZPVCo6qxYEmirxMh89iaJr7b9q8j6bgOLp8RSGDSyz61NzHX1WuT9I5aKRTI3NlIOlpWJBob9Nntd7+cLfrjNc/MRqCjpGjWyCgQDbAeQAKF0AN/G+CPG+LBi0wvoOiIH3ob15s3+gwr8SLCRV1W3LC3sCSWJI9t7rFbiMknGZVL+BvcHbx0ntjMMWSaIoC0vLJ30mNTW+253qu3xWMwHmqMI5qXIejg0qHMOrQq2lOXatOSdTHfdUW6dz2rSN6IcuPZRTAE0KDAQ6IBsQlsUC/ysupfkkXZxBnPUYQvKY0KpYZyCDSmulRsBqtV99/fArK5mXiUrSxNyWiUDlFzVFvrDaSCbFFSoHY37fNudVruFR1gPRXgMaMLbkq7mfQ4CsMm5DSqH67aN46sUx+mywO+4Kg+Bgn6K9MNFCwkNAtR23JG1A3Soe42s7k1sAKg9TtlZXy1XHEF0kbgxmtHwFAK1vuCCbOwOxcaSTrU6T539vnsfscaLqmKnhDi06E3B6ypyIdz+yFcSkGRzdAARSMJY6GwsiOdN/gh/0+2GrJqeaSfG363/luf2wo+rs8rwRrIpLqxlXSLtQArLVggnUO2xr3Atpy7LLHZYDtuGI6jbPuveiCu1Dpxi1qeNjHzcyD5Ktjone+aWuFT5p4XfNFtQmeMBk03GU6CNgD1djve++wwU4TlpIAAUPMkUG6FR+AGN3rb+n3xDl8+ctlmkmcl3zCogcseWrbKxDbg7k0ewN98RZUz9WuRmUA6dThQFG5LMQdjshP8vM/MBi+rwbyf9RN+h8Eqm/S/wAIbxrQZellOzGRiaCRKBJbUOkSuVZvJXlKAbIIKbKqUAexlUaqNrLm3W3cn+WNWLCzslmtTnBTO6a0SEtFJLzApKhs0y7s7kf7uFTQCjsFoWSSAc2clk50spIaRdAPYItltKqB0jQCAfF/JxdTpYRhGm9/OXS4QJ1+nLefgtRJLmGZ5FRdtKoAQqICGZEXxZKofliSSbp4/wBm2Uo5jiUwHLgVlgHYM1aWk/XcX8tXbC5wHhp216tKtyyB3YqSxRaH0hmBZh2CbblcdIy+SaeGHKxrWsmaRRQConRHGPygagF9jobve5sIx20R1WkME2lC29NHPtqmaXVJS2pQEUbO5VttVDTX5TvVY84x/s8gyckUrTTzckcwBypsqCVQUF6bLEjySAe+Gvm8nOSDY6EAjFAAtXfv23snxWBuemLgyudQBGmx3Ngpt8vT17JWHVP/AJWzSKYJqyctlBuLcItEj5zfhAu/Qp1yWX1N1fzFth/N8DAtvQ7Ll8vACXqQ5iQcv/eEDpH1V2sbncscGMhDdsTZbez/AC9JI9zeom/ke5xHxpDK5G4LaUB1MKBNGgGGwon7DvvjPEt/keu7LVc0H+OlkFynBXy4aVwzOimU/h7s9cuMfV31vM9edvbC7n+CsCECs3LLAtyzuVXWzD7trA9ycNvF53IjPUBLLzHG9iOFdWmmIO7EXVfVhShzUxCmQuTIQvSHFaiHe6I7aqN/rg6bzMoXs03opZeDtHJANN08cekxNXStHdunvrP9RjfKuR/CwqxXnzaWZQVsCQSXsdhup9/0OJsjmDNJCWLEuzmnLHTdhiAxOk0axJmOG8ubIsDYjezsP8Ee/tumKQXEjfNROa2DvUI1wj0bJOulpRqU9Gs99ySCVF0dww2uwdyAcNVfxK5jKMCj2KWv93IAShWzurqpXuBa+zgnOHLQDexBxSOa05szbga2jcn/ANPUqh/sraW3/KD23vSc0FgWSe6SgPCP/wCPGymzpaiRRI1GrUHZq2I3rqG+DC5nTRcIqkfUJAb9ttIO+KHGuFIMzMhZlNk6Q5A33PihRv770MQwKsQ0rLIAN9IeMg2d7AS6JN9xiNzIMp4eYVP1jw2DM6SrRiULp0vYLDUjimG6NSlQxDCnbbyBHHeEZdI1eHKcmVDfRKsiEHan1tqrsQQtjfBrNyxSAalBYDpYAAjz7f0xE4URFq1E9KqbANVuSKuroAbnyRW6ariGlEx2I3VPhCMMvqkvUxGrUKJY2SPnc3Ywa4cB/EQLR1BWbvHQB27Hr8d127XgfxX00XaJigDIwZidW/YnTf5Vqh77nbyxcAOZM7IVTkKt6tILBqFdiLF99u3m8YdejLS4Ea+Wnmqg+8IfxXhf8TJLF+EvMFM5iLPpBAJDE6RsukHf2oHE3pnISRTS83lpCrMITdFgx1WwPmh27gGqA0gM00YiUsyjVW4vsLs9vPn9sc+9VcNGcdWUFhEWqztTUB8dxYr3OHsx8TSFHJgEE55ZJcBj8Wqfm4pGnkMfHcij5obnA/Oskw1alez1KaYE+5U7A+Dt/fC1kEmhhEfOkUJZqPl0ARdapVJIU2CbP9Ma8R4q/LL69TAUNR338F9ICjzv7YLguDdwtQOaZHTUeYHjmuVaraggi6C+qIolnj30pGDqVVBpv8KbbDa9/OF2TKo3OnBLAAsgZdBZQQLAutN2pFn43rDfwjhyTaHSVxy9WqgQCziiyueoggdqsVs2+ET1Hm5Z8yVZCCgEaRha0qoqgB77t579zjWbWD3lo0zUhp4RiWyZjSAHaPV5vXY810iu3gYzAxsqwNYzB9mE0V3Cy6l6hyN5BghDbqdRpQF1i7PsPLHfvgd6PMax5hTrIlXkKEUmWZmB16F7gKna9l1Asb7NE2cggi5LMgtCAjbK9AnTRGnT7j23PwJ4R6jOUSBZ4KiaBX1xxICHc6tAFhQugCwN7pjd4xOB/caaTrAmZy3l7qqq7BLhnCBcSz0TEx8vRpoEMWDJHGgqyvnSi7e9V4xFwKYyZiJDJIObIiHUQTR79dnxtveGrMersi9/gsL73l4Tf36t/wBcC5uN5MMrIpRgbVhCoIPggg7H5GN19JpZgELNDyHYla/8O05mWQuTQKJv9JduitQskadQJ/lGK3pDiJyuWUTG3svAne0AIMhXyt3pHc9+wxcnzUEcSSylioNqpBuWQgUPfSi6Sx9yR5woZ3MmbNCVC0skjAaQpBJOwCWKFeB2Fb7WDlN4TEwtcZHwtM1Q0gRflvVZlczPmQsSMzO0xOmzRayeY4O1gGyxGwHjD7xniEcUEJLa41DDQQBzzGdOtiRtECGYAbsd/tTyjZfJxNOUTrIjVlVqkatRKi7GXQC9j1t2OkKcK/FOPtmp7NiNVoA6dlXqY6RsDpDfbYCh3feo8OGQRNZgEHM58oWmZ4k8mZkllDMyoE7CgW2IA7BVDSCvAUfOGHg4TMRhtJWMamcjSCAbUAADqZq2F/fC/wAG4a+YWQMdOoOzs30oNJtj8Asfuawd4LnFZxloD+EHCICtl9AAeVz7sQnwBsPOGVDAIB8VymC8yR4Jq4L6c5jByNHSsUa2TywDrc2e7ajbHyVvzhu9HTrz3Cig8eoX3CKVSIWd/oBY/wCJzgbC4EL19Oir86SaJ+79X74o+i5XTiWa1vqDPLp2+lVrb4G6D9MDRAa3Fz+gR8S4uOA6fU7CNepYCs0ktfWeWP8A2C6+9V9r98L/AKozdPFlUK6lVpnBbT/gU38En+uD/Gc3bEntGxcD3bTY/Tb+3vhHlk5k2Ykcaq0x6qB1AdR7b/Un9cOnF3R4+qBrcIk9B6Lfh+YkQluggnRtLYCgGQ0O16ig+ytiLJtIS9qoA+hmFsS3QpFedIl29yO2+MzMapE8Y5dxggnmR7s1hqBqt2fud+ntgxBw9FTJqwWxFqcit6LEtfnZVAPtdYkfSdBMrQZVbYEc9+yG8SZTI0exKIsasaI0uRqLEqaBvbxX6AqfF+MZdnQ9YIUkaSU72ACumqAqtyQdr2oNGVyjSyAtGx5kisel6AtdN301qah7gLWFrN8N1NqKOTVC1c7CwCuoWF2Iqtm1CsMp0YzU9TiZyG9wqnDuMxmYcuPTpVzYJs9NbsxJajVE9vG2CbcV69Js6YWYmwaP4k2/vtp7e4wTz/BUV1McKispCDpoEswVmve7IPf4+DitJwtP4qUmMqrwui6tN7RJF2VjQBIF+f3xQKcGylNYls73ZP8A6bzSzKpH0sNv1G39axkXDhymkkGpbkLD3Q2CP1W/3wmejeMSJKkQK8sLqutwdfSvf7f/AAjD3xPN1kcwwB3LAV8sqivnuMXB1is8wSEpeos00csbt1a10s192jpCf+pTHJ86z7Ypy51nCmgV2F0D4AIsb+cW8xE+YyCSTKFkViSFbpDJ0dxtRidb/wDtjABcxEZkidmVmJUEAkCgGI232BH2vfzid4KJuS9jzZM7KQSiAaq36jTAA2Dup3HwffY9wqWOWRSBZjshWANbWrfuNv180cR5n/Z+kjF/4gKdtSgWQQK7bEfYjAfi8Z4XUiS2WGlVZFIa6J2DgqBQOodtu91hNaiX0+7mutOF6cVzqySOgYWiuQW+nWgs2D3ANX+vtss8F9ZTsCoXWQbUIjtpYbgAq+sqT3onv2IoYBcFaR+UrMWklZuk9qcPqsAi9mHkYPcJ4NAkeRaSwkvMVjYFsoXT8/zD5u/uhnCsptNpjmn4ml3eJA6Itmc4czBqpkDgtIQ1hbXd1Wr6DTFST9J84WOGSCOHMZkBpJFHSGJKFzewA70QQPj74ZeI59YNfJjkaPRszHpu2BDECwSb798A+HH/AMsiCR/cqhogdqta28fqcRs7lMjQkeiItl0hQ8N/iZov4fSUMn1khgCSxkoA9Qu63rBeT0iuoCdzLuDy17fJPudyf1xYh4oE/MNvpVR2HzXdj5/ucDM96oBL9X0/V+Y7fA6b+5xea7MgMR5DL1SAw5myKmLQlRqKH5Vrb9PY4W/UHCVzARjauLBZb1pXuPzL7j9jvRnynGU0S5sh1KxKHViLKgnSQANmY7fG2LnpTjacQjkEkapKoJFb2o8i/I2sdiD9xjEwVKJNQDLPz+qsxNeMJ1QHI+noNA5rsH3sKmpe5qm87VjMNrcXVTpYaSO4Vdv037HvWMxd/mDmf+p+UrseiJwZJXzWY1KGWoxTAEfnfsfuMTZ/JRbkxK1WaEYY/ZVrc+wGLeRi65295AP2RP8AU4H+oj+C4Iu6Fde9sNrTqF9tvNY+bZUc54APL7K0gQua8U4TI88jRtlVRnYqplVSoJ2BX8pHt4xNw30xK0heU5fkRUXZJkN0PoBugzV3PYG8NmX4EHYDsBux8ADucb53JKyaFGmO9Kj47sx92Y6b+BXvj7Y03CGg7+Vk03CC9w/P4SRxnLZvMSl2XL/yqi5mKlW9lUat+/6nBbIenpMpHqeFZcxIKEfNj7HbRu16SdnI3bZBtqJZMnwOOD8d1Bc7xJ7f4j7fH+pFVY+GXI+ZfqdPoJA2c2Er2CC2A8UuOOplwhuQ9+n5TG1MBxOu4+w5+PIJW9RZTNSuAsQlWJdGtZIqZ7/FYAHYarUCtlVB4wFy3p7NEuOUQ0lIi2u9m2Ng9gqkE+xPzhqk9MRkDpH7C/YDt38Yg44n8Mn8NCAJZBczKB0JWkRKR2Jo6j7beTgXjsgGiN+aKk81HFzpje/6W+SKohy8Z1oiNJLIP+KwUtQ9o1qlHn6sWPQ+UKqXNduXq8szAPIfhY46QD+Zwe+2IvTWTsNtescoD3JAFfYKCPuaw7ZGFUIiQbRg/qzHc/JLWftWIKh7pA1Wtw38sR30391nFs2Vy67Gnk3IGw0atKX79LmvtgnleEtlZYpbBM0kmoAeHDOo1HzvZ23Nb7YHxcWhkTlqLVZnMpbaqtFYe+ttvBA1X23afU76YYZANTRyRmjtZPTufApiT9saApgMDdQPdZxqEvLv+RPolb1JndEk0pJCrZBHV1IATY8jUIVFf4/fCbwDizsW3QhFLtSuLNgLYA8sCP1OGri/GIY10iVAexNkE2SWN7dyPPzj3LurxMPwiKJJBT6U63Y1u27A+TYwNOmS0kHNPe8NcARkN/ZLMHFJ2CqJAS7Dcc3sTQ7j4B/XB6fPrNlZpX0q+loYn1E6kdiQSG3PaqqzuQ3ViTKtEiNOy7BQ24JYalvsbPZiaHbbBHJxRFVKRIQty6eWBVMIFaiKIUWa70BjhY4mJRiq0NmFzrOBlYNE5RlQnRqFKaICg7CwdI7H2vFT01kknl05qakVNOl3VSbfsSSxCjzpAcCgCook/wCpOGQwyzHL6lRloLpRlXVesDmE9tIogbCq7YNR8Fyq5ZlEMbcuMPzZE1HWNAbUTqIU2FVRe4Hvs6kwjNScRVaf42KV+I+r9bzOEQRgxxohEZ0hV0gVTBfoB0gkD3NXiivqvqnZVUaCKpYxZMqDelF7Dz84csjlck60kcB3BOmOgK89S0BvW/vi9leEZaRX/Cjc9OohV86nXdAoIPcHe77nDsB56pBeIAjT7FczyfFxYa1iMZBB6i7XtQA6SABZuhXuSMdLyOdOYyUcKG5HdUINDcuW3Pbx+uAfF/TcCOQsIRXOygAV5pCVLAd9t6uh4wz+iMnolUdQHM2UnpAKlgQD1Bukbk7j7464kJbGzJKk4ZldEUuVzAIuTc325iKgN9yLPf8A0xzng2ekjmWaQJHyHYEEMGLN9XaxJ77VW3bHV+MZhV4kA35oSwsDSCqk2xbYfSKPveEzI/xcTyAtGkQc6GX/AIoJJLX9Vm7vzZNAY4/ReZGRQ6b1erAcqBUpquRwwHvpATUv2BH2wuZ/iC5nOKc00rxoPpB7/A1HpQnybJ8e+JM27NmbKnuyqzxGzRO9ttvXz9sUs9AHJ1ySMT3UKsYP3ZyT/TAAlxRkhggb34Io/HopM0mYQNGI1KgEfUb2KkHexYvxti5xfOrNBkY9LpIkmvS8bqNFG9N96Okbf54DZAnltCpI0DpaNlPLBJJ1NdmyaofODvp71MPodZDppebRYUPeux+TierUe1pwifyuhrSAVtxDiLNlJQhLpNHWk2AesODQ9iD3xSghEcSu8pXTHZRdkPX2NAkGj3o/bBLifF8uyyLBEGdiF18sgKfgkbsewr5wwcG4DEsCrmo0kYqLUhTqa7HcWtHyCPOM3tOxYMY1yPJUHvCyq+hG1c6TQoQEBJAOkggEaT5u7IItexxfn9KwwqBHEoUeba772cR8M4wks0mSjgMa5csNRYkHSwFDUL3JYiye2CObcA6SS1eCdrHwO+Ln8QKNPHhschb8pDaeMxN0ueq+H68lLGncgaAK3IIavvQP3wr+gYWjnQeNLE/aj/mRgxx3g8tTcu2Vlj5agUIyjg6lA2sC9hub+MFsnFFu6KmpvqIFb+dvBvuMZ3FccHUyAM/a2u9E6nRh3gp5oUJJx7i9Hkthj3GD2ithF8gtK595HP8AYf5YD8fXUqoI2k1uq6QSPNkkj8oAN/59iK4t6pnymUjzI5Mi5g6o4iCHQP10WDfiUD2Av9sEEzMkmWimlh5btZOnUVjIJXSGP5/f23xZw3AVS8Otnz5fCU6qwAk5Bb5iQAGNTe/U38zf6DEiQqoDuLAsIv8AOR3J/wAAO/zsMQ5KABebJ9C9h5Y+APi8Vc1ni7Fm+wHgDtQ+O+PspBsPNZf8Ridmch0365raecsxZjZPc/8AzxjbiDhFVP5Rqb/mb/QUP3xBkpAXs/SnUf07f1/scD588CGzEu6ajpT/ANR/b/kXyfjE3EcSKdgjo0TUEnX6DNQcS4sYED7c1x+EpH0j/wBRh7/yj9cDclw/8W2JJFLZ7mgAb9zqs/c41iRp5+ZIbLNZPsBuf00jYYIZcb3XzX3/AMyTjPYHOdJz1VrnNa2G5aK56Mg0Rc49kB0/L0Bf6E1+gODEEx5bkHS1Ehu9UKBr42/VsDZSMvDHGSNMSl39iVu/0L6x/wBKnFjgoPKaZgCw0kg7AyNcoU/APKv2CthtJuJ4nUqxxLKTo0EefPylex5UQqkQt9ALSeQDuqht/G5IO3cG9QwxcU42rRCFdWqMKe6EK9aVBCnUOoqN/nEHAVQRPzkVg9Ox1uHtT0rpVSO9nue52ONVy0CMZKdixMjNy40ZwlhdbBAzHUfIO4vGm5ogrLa8yB6eSEeoMhcSxxS6VYAPZrWqCh3Qn6rNqR3Yb3tTzfpfMERojaRGpBIIs6t3ItfNuvtuuDeZyaSOOYqtyZGYKbpK3NX7lQLGIzO+qgk5J26ZkAG/5fP618eThGCIA0VjXB0k6odnuH5kwpGG0i9RUMrAgHpUazYGlPc7sfsLiyzw5rSGXQsAQ7xnU1L4La6sMxIHa+2LaaWlCsk9awF/FQ2FH1EBhSEAmjZPsO5HS5uNp5JNAQutGTWrEgEUNie+52rxfbHqbbiJt9/JeruAaRa6o8TyYlOp4+YZGNFlHUD0rsbNCvBA7WRvi3xeedsi8MIVpekHpVW6XBIGqQDYhTe5oA13065vh8ZkUyKiOaoEsCL8Gmsb3sf1HjEufgTlmNo2bspjDKvbdXBdwd6HZibPcg4uDbLJee9ZAOH8Oz8NFE02HaqjPcJpU29bMCAfG3ziy2U4i8LqY/rkUsAFHSinSOmStIJuh53wTkzNbVmlGgCkiifSd91bUbO+4Nj9cR6iFW3zjdRO+UjPhe9HYeb/ANMcDGi10byTe27ILw/0vO2ZUZjLq0TqyEshIUkGiLegb8k7fODP+z1WymYYPKmgLqWz3c6lLFRuO9X8HHi8LTUJiJmZeq5KRWrsDHuKA8b9h74IHg0OvS02nqAKhpIiK23dQQyft4OxGCwhKxELT1VJzs8GV1IkCqoXyUW6q7F6pNyAOkfFy5JndI1NBdwCzXsKI28GmHyKwR4twyMQOEJklVhJEURiAVo6dffSwFE/rXvQzeaJy7SRmlLCi4qwdQv7Glo+cefTGFcbUIclP1L6zWK/wTIQSvW+wIsWFKmu1fb77I8mZqORwugEnQg7KPAvua33Ptgt6uzOtygGq6Y0PPY1+u/64pQwiWFoyFGmqo2QKonv9Q2/c4QGCbJpe4iCqvBs7y0LLIEY3Z28+4PcfGCMfqBgS8CsspADSIAEPzpO1/N74zJ+nEPYqxHcmz87YILwRydmT7b/AOmANNrjMLgeWq56Zz2XQo2aMrMn006aE+Amxr7fucNp9eZVCeUjM3bfpH67lv2HxhIHC3/mT+v+mLcXCJX6daC/0/st4lfwNJ7sRn1R/wCQ4CAmHgGYEs2YzcqhnBDhzY5ZC+FH5dPvuKG2PctM0krSkkKRpUH2B/8AhB72W7gjFbJ8OZYFisAmUNrXVUlDsLA1GlNjcEF/uLrEIvgAD9vjGR+o1Id2YGWXgq+Hb3ZWme4iy0Aeoml+L7k+CAPfzWJeHLoKqdyxsk+584F8NUyMZW89h7KPH39/m/bBaKOzqusZdQYe6qhzTEibf9jj3AxCa+pv/ccZiTAeaZKscW4JEggiIBeJTyNX0roUAyEDboFbeSa+wzKZXR9ViJQzAFiSao6kjS1RXsl+xNrdk4Jz5jnGXmx6o2ZItNjrStZArcAuQD/y/snwcd1rICy69QD6GQ3QoRKo3EcZFC/qJJ7AY3eF4ccQ/C02+m/qkvf2TMTvLqd+yLcQ4qJNJFhDuoII6fcg9ifbxVYDz53Y15P+uLHGOKaFZCvUgBZmU2FAptFCix8bV7/MWd9INBHEkjl5ZzZIdlEVKGkOnsFjBq/zHc12x9C9vZMtks+lSdxVQ3urOSjBhbU2lCA0jeynsB8le3/3CfGAefzPPkBqkQaUQdlXwPue5/7DA/1Vx1mcQwyKsaUSDptnIHf4UUo9qwLi4hLda4yoF9xv/Xz2GM8UXPPaO1VdRwp/tN0t4kJvygChv+Xf9aX+2/7Yv8JQl9Q7rWn5cnSg+2rc/CnCVFxSfQTcRJevigCT5+Vw1cOzUqIgYLYXmNpv65OiJf0Qs5+49sE4dmEumztHC+93UPFcwGPLvoBAPvoXqA/VVQH3JbDHlDUKIQWYO3M07/iExqR9lJKk+KY4Usk4Dz5hiCkcjso8Fh9K/YEG/hT74ZfR8RKKbDASMZSxa6qJmqgbYux70N8P4W1SToFZxV6IaNSE55zNIlQLIhddtLMFN/lHUAL+2KU8DKwZgTGGVdQ3XSvW262BZXz74h/8Qjjk5kqjdjZ9jYAJNjsxQWPffti3xWZBlykY06tz23BuutasbeRfbGgWTbfNZId/tuMvnzQrhEwOouAWbtdi2PU9V8hcEcvkF1liK011an9jVizvqof9sIfqvNNlYY40NyKplY7X1EsRf/Kt332GC3p71xzcoDIh3kK2ve0C2T4P1DcVe+wwp7gJ6p9HQHTf4R0KBrcfljYg9R70gPyKPfA3L6HkblLTKl6ixIXcb7gAmve/scevm0MbPqrUdAuPcAAs24GqiXG11fjc4jj41lUidBL1sBZ5cgFkgkXW4AAA998dFQXuPVdfTxRY+i0cEvqbQwvVRU2R7Xdixi7JGFhHO6mD0DddJGodgVI/Y4FxZiLuJVAPw39guL2f4jBJGFEyAgIdw+5C6SLA27k4c17OY9VJUY8n+J9FvoQkkKNO3myNh3Ir/LHulNhpHncHb6iu33rFN4QTGeYnQzMBTn6gAa3UKdhuQ19q2x5xDjcMEetiWCizWw3YkWx3G57AE4PtG8whLHXsiGcaNUGqwSfvsO5ruf8AXELOGZW8sikg970gH9bBv9cKvCeJtnzITqXe4/y2oFMQPYb1ufpO93joHpXiJigtio3N2y+O9kfPuaHxjs4xIS8JFiq+Wyat/wAMn7Kf7j/LArj02nJyjY6eV3IoHUvcL2NMCQf1w2S+pYyR+KsiqfxVQ2UBHQbFgixRA33B8bqPrFwYM0oUg8yMEkbGnHYnZqCVf2xxx7pXoghc147IWRQdqatqC0fevmv3wux5l4n2tTRH6HbDU3DCysp0g7jsLBHttex3xWn9LSSAUqWAKCub7diGWxZsj9R7VJjjNNAlVcn6qdVCkn/pI/zxfT1m3/qv+y4GD0fObOjYf4h9+9b4uJ/s/mP06DsD9YG58bjHi4DVeiVc/wDrqQDpkY/flgf2ONcr62meVBLNUV24Cx7qASRstm6qvONOFcBVJOVLGpOoqSxF6gOw7ivH64Geo+Bfw8pAvQaK2d6I3/Y2L+2BxY5bKrqcI6lTFUwnvh+eizUEnWqxKyF1lHYmwCf5Tq2Dob3O/jB2fgxELB+rSysQSTQVlJAJJNUCdz7+2OTen5ZYcxC8b6SWVT1DdWYKQRf0kdwcdzEwtSPpJdd7H0MRVNv2B7+/zj57j6LqTmhptp0TqDw8Gc0v5jSnSO5I/r2/fFuLLnyaA8b/AN9v6YG5vMRQy5dZColLHYaqvqVHXxTrt3NE14wYhO23uf8AXGbUYWxKoBBTZw3JRtEhOq69x42xmBGV4gVQLfb/AFvGYDtI0C4Wnmk6b15lgLWcWD0ry5OlaAqyn1HyR47d8ciYASHsQCewNGr7XuAfnGYzH1fC8MyhOGb75KGrWdUIJU2V4lKDpWR6LLsHajRBFi6746VxvjjsgjllaVz0yObsLXNdRsNioAvzqOMxmO8SSSG7tC0/0uAxzo1A+q5y+aZ2Zyd3Y+Bte5/vX6n2xr1aQNurfcDsLA/rZ/bGYzFYWO4kyTuUU4TwsyyQo2kIA0jmhsoJLbVudKbD7YMxSOyc5go1l8wRQ2ADLGo+wRh+ox5jMJqNBO9ZVtB0XHX2iFazOSZEjyxI/CVVeq3lkqZ+21KtID8nDf6a6IZorOqVhLsfpUsIhR920sSPhe1YzGY7QaMbet/aUVcns3HlYeRhecWiWaJlkcoOY1sCRpVRYJ6WJ6iG2HgYKzQgP/CBgSNG4vsekN2AonVsPIx7jMXtiS7W/sfwFnHIN07vuJ+5S/mOGQ8Qd8wHYoeitJFaKSvqBBAHvW573iLO+iUNJFNJFyhyzSg9TjmMQdYJvWP2x5jMdNJjokLwqOGIg8vlRcS9EF4oI/4ll0o5JEd2ZGu/94KoBR57eMD4v9nsiNqXOkNRF8o9j4+vGYzBU6FMCwS6tV5dcrxvQEpLMc4SW7nQ4s/o+33GPU9DzjcZ32O6v4/Xt4+cZjMd7CnOS4Kz4iVIfSObApc/3N783+ldh8Y84l6Rmm0JNmwQStAB9yqgk0RWqtR3ofrjMZgf8enMwvf5FSCJVjhXpM5aZZBIDEqnUpJJYnpFAIAvf3O5JvDKnDmeJ4lrU912oE174zGYZhABCTiJKHZbgb5dpHMiMJGoABtiZA63fgVpPzvjPVfEW/h0WlZnfU31AdJeq83Zs38AecZjMJqgMp2RM7zrpcgz4FEqHayfIAv2I3/fFqfPKQvTWmjuz0a7djtjMZjPq2EhUszgrVfUhjsaEok7ENQPY9m3+NtsRL6okaw0UddtiT27Eg7/ALHGYzCW3bKJ1nQhPGs2eYHdV/Ea1q9jsDXb4O+F/iPEzmHUBQ1AAX+o9+3bGYzDKJluIqqtxDywUtLK5wjJuM5lopY11Fk70bUGwO5G9EY6WeMFlTbSSrOQTZGrsLverrue2MxmMv8AUHYntnl8rnDiAUN9V6zluaaqF0k+ekadv5bJB89h28Dsj6zkdDUarXa2Jsk6VGwFWe/xfxjzGYVQY2rRJeJgwPZE5xD4CbeHCWWNXDKA17FST3I7gj+2MxmMxjPeQ4gJ0L//2Q=="/>
          <p:cNvSpPr>
            <a:spLocks noChangeAspect="1" noChangeArrowheads="1"/>
          </p:cNvSpPr>
          <p:nvPr/>
        </p:nvSpPr>
        <p:spPr bwMode="auto">
          <a:xfrm>
            <a:off x="307975" y="-906463"/>
            <a:ext cx="333375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data:image/jpeg;base64,/9j/4AAQSkZJRgABAQAAAQABAAD/2wCEAAkGBxMTEhQUEhQVFRUXGB8YGBgXGR0bGxwYIBgXFxwYIBoZHyggGBslHBcaITEiJik3Ly4uGCAzODMsNygtLisBCgoKDg0OGhAQGi8kICQtLCwsLCwsLCwsLCwsLCwvLCwtLDUsLCwsLCwsLCwsLCwsLCwsLCwsLCwsLCwsLCw0LP/AABEIAMcA/QMBIgACEQEDEQH/xAAcAAEAAQUBAQAAAAAAAAAAAAAABAIDBQYHCAH/xABJEAACAQIEAwQHAwkGBQMFAAABAhEAAwQSITEFIkETUWFxBgcyQoGRoRQjUggzYpKiscHR8BVygrLh8SRDg7PCNNLTFyVkc3T/xAAYAQEBAQEBAAAAAAAAAAAAAAAAAQIDBP/EAC0RAQEAAgEDAgMHBQEAAAAAAAABAhEhEjFBA/BRkbEEE2FxgaHBIiMycvEF/9oADAMBAAIRAxEAPwDuNKUoFKUoFKUoFY30g43Zwdhr98kKvQasx6Ko6n/UmADUL0v9KbWAthnDM7yLaD3iImW2UCRr8ga4dxT0gu4/Fol67DXWFsKs5basQCAs7bEyZMCTUtWR1F/WvhEKi/ZxFrOguKwCXVKNsZsuxB01ESKyeC9ZPC7u2Ltp4Xc1r/uAVoPpz6Orglw7BkIYdly28hZwCc7QxBdhoTpJA76wdzCpAzC2wK5gRr5jUAgjuI+dTZp3zB8Rs3RNq7buDvR1b/KalV5v/snCMZCAN3iVNZDCJet/mMdik8BeZl/VJI+lbk32rO/wegKVxPD+k3FrW2LS74XrS/vQKfrWSsesviCR2uFw93vNt2tn5MHrO1061StDs+sy3/zMNdEWu2bsntXMiTlOYFlbMDoVAJG8RUzB+szhj6G+bZ7rtt0+pXL9auxM9ZCk8MxkdLRPwBBP0BrWsAob0evg9Ev/ADF24R9RWwekPHMJiMBi1tYmxczYe6OS4rH823QGsNwAFuA4kASeyxIA8fvK643+i/nP5cM5/dn+uX1xYb1at973gOn1W6K63XHvV0wF0gdTbbcnZyOv9+uw10+2TXrZfp9HH/zrv7Pj+v1pSlK8z2lKUoFKUoFKUoFKUoFKUoFKUoFKUoFKUoOA+vDj125iDaGVbdh+zUj2yzWrdxySfZUh0A/uk+Wp8F4eli8bwzO1m4GAbTQMCAe5jsdNJNZP1xKv9pY0zzdpakeH2W3Bnbw+FUNGbFQPfaWMSdR+Hl3+PlqKzVZ7059MrXELNm0bT2SHLEuVInIyQDOnte0Y2iNaxfE0zNKvaYMgjKu0FTDIuocRBJ6xqYNYTF5GKK7ZQwZZMRqBuTt5+VZTiltXYEXLbA2wMpUSsFTlZApBYERJ301oqNZW4t1DJ3OskAHK0HKzEgzEZYNT8bjcUWm6brRGjqpjTX21Vtx+KsTbsMtxOiz0UIJggaTDakaafwqViVxKRnFxNB7TNtEGFa2wOo6VBVb4k4VSd2AMAMOrqdFEj2R0/fVScVuMcoUkwDEzpJB9pVI0G5086ifaruQHmJIEyOua4DpmEcoTr3HrAYS+7MUAtgkAsxGQRm1kktlWNzNDbPYriTSScrxaFoZrYzAKXIKmAQw1huoPWreExVi4pL3EtnNEOG21M5spA2OnhVnG3NG/uD/yqH2eHJIvG/buBo5Qrj2WB65id/ZOum1BMxOFskZitt1mMylTOk6QZ28Kt2cq6Wrt21PRHdAZ0iARNRsVYH2Zuzuhk7QwXW5bMm3ry+zoOu+m5G1GDLfeZeYlIGVgcpzKcxkmNokAHXeJB313WuPlGOib3z87/wAZDh+Lv4dw1i+QRpqFbSQY5geoFbxwP094gyg3FtXAbotytm5+BnklHJzcvshNpPSK0DF2r3aBroYhjuWV5ERuCR0/EKoRcpBVtYBBDahoBOoO4M/HurNyt5tXHDHGaxmnSsH63tPvsG4//VcV/wDME/fWYwvrV4e0Zzesk/jtMfrbzCuZ4rgboWSLrNAKG2EKkFFYAh2VhqdxPlWGdLq6Mjg9QUYx8hFWWeSy+HoHBemGAumLeLsE/hNxVb9ViD9KzVu4GEqQR3gzXll3DEKQkkxqQP36D4msl6PXbeDx1o3iLaJdHaFYdSp68jQymRqJ74O1LTny9LUrUn9ZPDASO3YwucxZvGE05yRb0XUa7VttUKUpQKUpQKUpQKUpQKUpQKUpQeY/WxlHEccu7drbObwNkGIOmkx8K+Z2m9IOUsdYA1IBE5ZBMGdDHWpfrsw5t8QxULy3OxuTE83Zm3H7MxW6cW9DLP8AZ7Y1Qq3OyzmFcEkxP/MygnX3etZquV4kqTbDHKDKknYSPp51ksaEdlbthHZgQ4RSsFZQkgoYI3iDOwrHW8N2kSwUAHcEzp7IgGCf4VJv2GZgwYwoCjUSBoYkDvB6daQULhsrqVCRsShtncQPzQAYeBq79lup+LYezceNgN0uZfp51YXDuWRtWHeTrrppCLJMbGR4VSMG6geyCAPcB2AG+ZTTVNxdU3CBq2aBO0zmfeQR7JXptHWauYZrhbKWKrALMwke0NSEjNp7u5irFvDvlERMa80e853BBOhH+u5+2rD5ouZgggsVIYxmWYzbtlzQDp41FZTFtv8A3f51HtYmysrdsLcIYDMl3KIjXblYQYBPjv0+4hj+zVnDcSa2FVrdm4J5Wu2yTAj2SdQDIBA7ht1C9fNlsPcNvtFXtAMp7N4lTPMgmIEan4CJNGFLfewRBtENmDgBc6agkwTIGmvXTSR9xWJVrNxjbC/eLorOBs2oVmA7h7J0J1EibeCtz2mWVPZHNEEssrposjWDO2m9BKwCBLy5HS6Tm0ScxkODyumpGp67bjcfFuLplmIEz35RJ1J0O/8ACqcGbfaJ2XaAy2l1lK9egjx3Xuo13NlkRAA8xGh+X7qgtthQouXb1/sdR2QMMLggFsr5oBUESu4JgxtWUfC30Li3i86ogcHMYYHNIAJIzCJieo76rwPFsPgby/arF3Erctq85QQqugUKVfTQKsEHUBfIVPxbhJwt5QT25R+zYW7Vrng5PzZ5df51nd+C8Mbext11Ku4YERqiz84rGpxpgj20VUK3TLroxBttaadIgqTIqDh+1I0vNv8AiR9Kkvg7ih3bsrqlZLIRmWc2rqkMpHiMp7zW5GbXQMR6Q8c7W6ThQGbDqtyLBOWwC+W6BnkvL3OSTt7FdwtnQeVcOtcF48bsricxbDgki8utiTFoSn52S0P4+3XbcG020Peo/cK1EXqUpVClKUClKUClKUClKUClKUHnb1+A/bn5pBtWjljbVwD4+9WT4Z6w7T8IfA3s/wBpFtkBAXIQTKGQRspAMDpUD8oOwBjQ+YS1hBlB1EPckkdN1j41rVtry2UF3C4O3NsFHNq4LroRAdXSUY+LaSPA1kRsMw6kDQ7zqYJjQHUxHd3xWVwbHJdIVmIAgAn9LUgESBWFwranUDRhJXN7rabGCdgekzIiayvDwDbvSxUAKSymCAMx37tNa36f+Th9py16ds+M+sfMLce69tGBQbArmERLDcxM1ViLxViovmRoQ4bTwmCDUPgeJc4i3q76sYBJLHI3Q7nzpxfHG5cMgDKSBA136wTJmtdU6d+d+/LGs/vpj41++78YnYjDXAAQuYEDUW1G4nSNT5+FfOFXDplnNn5cszMiIjWZ2irnGLcpbIyTlB3AaAoHXcT/ALVC4Y0wInnGk5Z1XTMdF8+lc85N8On2b1Lnhu91+42o8v5VNso10gBSzEaBRvCzsPKsYx1Hkf4VJ7Qys5gYT2jJgqvXuIOnhFSd3dk7vAm62LpB69k/n1X+oq1c4SQNUZekFY6x1G1WbdzKxIj226d0n+FTcHi3kQ7jbYkf8vzrrqWsbrFXLYtPbyGObcE6crNOhjcfWqr7glfAR08doAgeFX+L4q5mRTduMpacrOxWYbpMVDvt7Pl3R7zfPz+HSuWU1W8bw+4v0tFt8htlYS2kgjXIuXNrtMzWaw/ELN2202znRMxIZWDd5jPAic0REKahcR9M7yWMKjjDNaw15WRZ+8JTmAdM05CPeyx41I/+qAcc2BwxOozcq7ggj82ZBBIO2lMssuma8Of3WHVbfKjssFcIDKsESWZUBB7yDoR4Bhsd9K+XvRdArNbu2hZGt17ciFEEnKCc0DWIkd1ZHFek+GIBfA2SrgZLgKgwAAVYC2edRAInaCJBBOncfv2SSLS2YYe1bXI2jscrrMyJGsDNAPTRM+rme/nys9PpvPv5cfs2L0f4EuJvsLWPtWW7IvBcjlzfmMysPu4Oo6Dda9C8KabFo99tT+yK844bhvBrt/DKL9+yhsE32ue7iBGUaoQ0nNIXTQQR19E8BM4bDnebSf5FpjNcN27u0+lKVpClKUClKUClKUClKUClKUHnn1/OPt0Ea9kkNHQFpHjq3witfvcVuvbtW7jStvDotsDZQ1pG05QTrqZJgnTSK2n8ooEYqzoINga9ZF1tP2q5hwfHuudJlXiQddYgETsY0nePlUsRPw0TqYiek6wYGnedJ6VmOE32TPy3DMRCkjQmZ07jWuXGAK5hy5oPgNQTAIkjf4V8MCJ1EjWOk7wauOVxu4z6np4+pjccuzN4LC3FvI/ZuYMkQzEkz1yid+uviauYvg14jtFslVJOkktud1PMPOIqDew9tULpdts2UMEkSZmVhdiI1HSRFVtxB3MiZjUgs/h7QaPhUu1mGPV1TvrTJ8Qd2RUFt1YAA5l3AWN94+FRsHh2AIYFRO5BgCBqYG1Yl8RcLalhI7z47Tzbd1VrdddeeOs54/aJpbcuanp+nj6c1iyDnUfH94q7bYKUBK+6dx1AP8aiNc1Edx7/AA79a2DhPE2XIgvrZtwHzMDc17JBBg+yWEBfd20iKzHRAuYlZOo9tjv0IMdal2buTIzcobVSTAIyxIPXWsnhccqExxBeZsxAtPE98TWTw/pGoaWxtu70h7DkT4ZYM61uZVNNQ4rfDNbKkGN9vH+dWbrHl1nu1mBJ0j3dZMeM9ddwbiRRMhu23uBBE2Htu/QmZAHLLTtpWq8XxWe4GgAmZCkwD2jGACTl32+PWs5Xd2smoscVsNdt2rdoCDBdSpOa4C6Bl96YMaNlJ2AMgW8HgMTZDdlbyBgC0XQZAmJBXTroazPo6/aZkk28sDMq2zMsxk51JJAOw6DyFZe/hyktFp7J1N20qFZ0IVg4zW2OhIKgQeWumG5dy6LjjlNZTbALcxdnS9Zz2nMkTbZSY9pHQRmAJ2aDJBrH8V4QLRZlDFXTOoKSwYkjLBAMdZ7j13rNWsR2Y+7crnyBrXZWYAJEy0gupGpBmZ1qx6SXyyZ7N0JlJlFdbZGg263FJBhd10HUTnP0srlcpefMvn8ff5Oe8cZJJx+CzgeM8LfEYc4jCPaRLJt3+ybRroACXRlIbNMkkmdRMxJ9F+jLA4PCkTBsWyM0T+bXeNJ8q8+2/Sq6LuDuY7B279uxaazsp7ZGQBSxOZSwiekydprv/ok4OBwhAgGxbgBs0DIumY6tG09aklnd0tnhlqUpVQpSlApSlApSlApSlApSlBwn8oy2e2wzTp2TAj/qLr9fpXLreEmGQMIVCQRG6KSY7iZIPUGa6j+Udh/vsNc77TL8nB/iK5jgLxTlvBpdAbb7kDJAX+7lI06QPEVKiNiuvmf41JQIQJJ2EgL1gT1HjVuzeC3ULgMofmBkjLqDopBOh6GqlqKvLbtj8X6oH/lV1cKpQsA+UEBiFECZyjNm3MNp4Go01WrU0u168ELEjMNdoGg/Wq26iVKzE6gjp8zVQr4+2lQXGOvz/hV7heEzqxD5VUa5mjU6GAFJYTEga7VHvYgu2cwCdTAAEwJ0WAJOsCqcfb7BVmIvIrqdY0mdSJDSQDGh74ib3EnF2co0uAnwz942zAdKpv2mHvrJEjLcDQemqsQD8PlUQWCylh2YiDqwBMncAKC3jB0kTVJt6QWUaR7XhHdU0JNh4yln28T00/FHTuq+bmYlpJJMnWZJMzUO2FIP31sEdJMmW1Ag76zr0BrIDDlcPh2YFcxaFYRIkHOojRTManU7b1RmPRy0rG4GTDtoMvbOtqOa5qGuoyv3HL+j3GNkwd23bbs4RbzA57CMt1SisrxJA5nVHAWIAuT1rT+HYqQVLG2o0JTEJhzDZjJzj72J2Gw86y2Bcw7m4uXUf+qV7bcnNzKA6GAxJWI7oUmsZ5XGce/fvTeOMy7oOMvk21ChEJzK1vlgMCrK+oksdVI8JG8CSmEa4ua/bUnKVzZCdVDOjAAZiIXIwiYZcsEVdxXD1XDF4hCgKsbxJzyvJyCHQgyDJjlIA1qNw3hq4hETNJZjysGcHQgFbjkkkGCUIBKglSY13M56m9ca4vG0t+747/Dn3/DEcWwOLRsO5GZG1sZYNxFDIES4Ugo65kAUnlJgRXpP0KxBuYDCuVVS1lCVUQoOUSAOgGwFeaLtp7D2DYvAtmE2ywi3eLEZCjEgwAMzHTWNNJ9Neh7XDg7BvT2uX7zMADnk5pC6A5p0GndWuZ3c5rwzFKUopSlKBSlKBSlKBSlKBSlKDi/5SN4ZMGka/etPd+aH11+Vcy4hwpnw+HvqOU21WcrLDoIZTIhtMhzA++B3V0T8pG2Q2Db3StxfjNtvn/rXNExZZbeRjC2VRoGzc0g9+gGvl4VKLGAFs3lF3KElpLFgJytlkpzRmjYdapx9gZ3a3cC2s5FskM3KDoSVUkfHuqFe367jbf4VXiLpYKW5nklmJJLEzuT121699BftWkiXxIB8Euf/AB1VeQL7OJdx0yjp5MwI+VWTcXQgagg6Iq9/vBiZpm202mPZ/EzdVMe1TeiyVXaZQdWeI3OsR1hW8RUzC46yjo4zXArBmQooBUbgli2h21XrUBCY27+p6lT006eXhXzs/wBxHU7iPh8KDI8QxIuXWuAAB2LRIbQ6jUAAnxgeQ2qZddcYtsMbNvsLcffXHh1GROXIsgjLOXpmNYq9cLMWYySSSe8mST86ucL4eLzZQX36KSASY92QBtzGPpWSPuM4batsVnDuYkG1cd18gQd/P+dWMLhEfOQgGRcxGp95F6t+nv4bVN4lwbsN3Umdh/vWPw51J+H0FXYqW/GgXy1P8Iqe2MdrdtWEKk5dI3IJMxzdNaiuF6CfKe7x7tquPfcoiFiVScgOyyZIHmdfM0GWwF1ohWRc347dszE6ZnRu/wAI0nSKy2BwmKR5F23BhuS2pBPKMpyoBGwJXQbmNWrEcDusxa2DoBoO3azO7GRbBa5ETHTWpeCxgRmQdiwz5lE32IbKCGDkaDN3ke9ssEOjq423jlMebGXt3UVSl17tpCsqQjuupQsIF1SsBLfvEjUws61cN+y4drd3E49GXMZX71mdZ2ZCrMI11kQfiKqt2lm5ZCFWbIFTszyZxEAsYyrcYLp7pIgHKa1viqqUe0wy8/I7BEKmDCkKdVZQAToNQ3SK3jqYWTv5crlc85vt4QeKvaxOKD4Ysr4i6WKsIyXHutChpObQqZ/SO0V6a9CrNxMFaS6ZuJmRzmLyy3HUnMdW1G51NeV2vWHGGTs+yKApfddS4Nwt2kH3grFY25R00HqD1d2Ft8PsIlxbqJnVbiey6i7cAYR0IFRpslKUoFKUoFKUoFKUoFKUoFKUoOOflJ2j9mwjToLrLlgakpIM76ZT864vwOYYiDy7HqJE/I5T8z0Ndw/KQX/gcOf/AMiPnaufyrgGHuFMjAwQT/AEfEGKlEht/wCdZL+yYAZr1kAmDq5YHxTJPxGlYq7qddpE9/T61JvlnRQQCQSSxnMZJ9ozzaUgmvgbQ/55J7ltT8BndZNFTDAfnLrt+EIFP1LColwmAAOoPugaeCqD9aqtYK4SSqMZM6Zj/liairrXbKx93eIJgTdUajoQLMjfvqm/i7cELZVTG5d2OnxAnzFX7fAL7QOyaZJGmvTTm3A/jUy36KYka5Mh1gtC9O8UNVibqlWgiDpIPQlZ/j/ttXxUHdVu8hRip3UlTrOokHXqKuWzpRFYUdwqoGrWavoagvZqpc1SDXx2oM9wdHyObTX85JyrZtB5KhDLPmBtrLDWD4TU8Ywi2UNtluga5r6W0BjLOV3OcZdNROg2IBGvW8QoQBrdu5DMYuZyBK2wDCOsnlO/yp9r1kW7QHcltRHkzhitWWxrbMYbibhWS6yHoFW5c0MwZymNd9WjXbWsPiOHhEYg5pVgqdnAVu+W1LCCNp1JG1TEx9tl7MlkE8raiAdYYAkEAncGROxiKt3sbfUhSFaXA0VXBBkCDqDMiCN4FdsZjrXv9Xmz6+rcY3EY57lvDJeWEtLkRgsE2+1uMfM5nYab5R1E16c9WK2Rw6yMPcN2yGuhHZSpK9vc3BAI7tulea+J2b+VrjpAV8lxD7SOwLqWHuhpIHeUYEDSvSfqzv2HwFtsNba1ZZ7jIjEEqpuu0aEiNdNdornZN8OuO7OW1UpSo0UpSgUpSgUpSgUpSgUpSg5T+UcP/ttn/wDqX/s368+2bcodNtfr3fP6V6b9d3CDiOE3ip1sst/zCyGH6rMfhXmvhJ1I6ZTI8JE/LRv8NSi2ZnQSSRAiZPdFbjwfF2eytf8ADWi5ABZyYmYmFykD4mtMZSTAEkkADx6Ctq4RiE7JAbSljuXdgPaPRCuUDzNStYs9jcV2V02itlVBAZ7SMYBgkgXCSGE+BkVScFhTqTxO8P0mIT9YaAHz86j8SZbVw2oslBGZraZjBAzQbpZgwBPXcdKqHB+H5TcazduD8WIvra6SIhttvhWdyd2lGI7EhEwllwwmMtxrpKkAmVCzEsOu4NfcNw/Ru1BUxygPaU5v0hcYEDyE1Bx3FMGERbVq1bgzKu1xhoDE7HViNtxUbD8fw6znV30gZTlAPeZGoqm4wvEwRdcGNGOxkfOrdttK+Yu9ndm7z/W1UKarmvTRWqzNfc1BezVSzVQGr4zUVnuE8AxOJk2LTOAYJlQJgaSxAnUfMVkrPodeJyvewlpvwviEJ+VvNW0eqr/07g7dq3+S1UdfQWwlyWJgHQF4Gn16VnbXSjN6tipGfE29fwIW+pIqNxr0RtWMPcZbl1iiM4BK5ZAJ2C94nfoK2wX8hYM+cgkqADDL383tMAdY7idRtheN8fQ2rg7HMpUg5rmRSp0J5ZOk9IOtSZWVbjNOecGwd7tLF22nbM9yFt6kuyss2yBuCCu3Q+Gnpr1a8TGJwfbC0tnPduMbamQrFpbWBqWJJ03Jrz7fVPslnGYdmtXcPeKqFB7PQ22V7eYZpDNzFpJI1jlFd39UmKe5gma4ED9s85Jyk8pzAknMDM5pMzI3rpGLG60pSqhSlKBSlKBSlKBSlKBSlKDCem3D2xHD8XZQkO9lwsaS2UkL5EiD4GvInC3h/Maee8eMiR8a9rV5A9O+E/ZOI4qyvKEukoBpCNFxPkrD5VKMNd3NX8Li3gKGIAHRQTv41HzdakmyqPAObQEmQADrOp0/3qCi8z6y/wAC+vyBqpbNsrm5yYG5VdY13mRNXb3N73ukyDO0byAI8qs2HAXoD5qD+4saot3beUjWQQD36EbHxq32n9D/AEq7dmFOsQBMGNI018x86s5DEwY2nx7vPSgvssaGgr4yx9KuWrDESI+JA7u8+NBRSpS4PvYfAEn+A+tVfZ0G+Y/Jf5/voaQ6E1lrOGXQkKqmJPtEDTXmJEwTp3jWo2MJ7MzrziNojKegH9fum103T1adkGuFw5eAFALwVJXNyopkyU+m2promKyIhY2nRRHslbe5A1M5o13jaa5V6IelAwQuNkzsxAgnKoEbyJkz08tan471jYq5IQW7YPckn9ssD8qmmpWx4+x2quezW0BOzM7FlyxLkHUc2w7t6j4+yzWpdxaGhLu8jQzm5bTa6fxI3nRcR6Q3L0jEk3QTObNlYbDcgqRAiCvkRrNi7xW0pBtWxmHvuxuvHgTCDroFrFw5ambauI8Swt6wtgXQXLdicSUuFSpu237NUVFTlyK0gD2R1bXrvqmwV2zgcl/2s4IIjVTatMuwHQgGdZBmTrXLMTwvPwy1bNu1d7RludphwVuYZQxF1nwyBiyZM3PoZYAqIE9T9VmAWxh79pMQuJRb/JdV88obNkqCQTBA0gaaCImusjnbtulKUqoUpSgUpSgUpSgUpSgUpSgV5/8AyjOE5MVh8SBpdtlG0962ZknvKuB/gr0BXPfXpwnt+Fu4BLYd1uiPw+w/wyuT/hoPNCdJ+dXCAtxpJETqu89PL+VWHECpmExDTGnUzlBJ+JE1kUC09w8ouMfGT9auDCsNDkU/pMJ+QNSXdnkcz+BlvoaoNpvAf13DWi6fbWIcKlsXXKoxdFRTozBQzAmCJCDX9EVQ5lS8MwDAEu5MswYgwN/ZOs91X8NbcEhM5JAkIDtOmsg7+FUtalC3KACFy9dQTIAA0ECfMVLTTHZ51Pl5bCPhU2zlKL0IcmZOvKukfPbx8I+3MIxTOq6IBngezLQCY7zpX3FobU2mALK2aQQd1X3h7QgfXzqi5/X9f7UY1Ca+TXxVZtpPlrQZBWQQSwOxKzl7jHLr3j5R4WbQW593OXM0hmGggERprGvdVtMC3gPM/wAqynBeCXbr/cC5cddfulYwQJiVBgnxiggY1ezCQJzornMpG/QTow0kMN5+FRUV22k+QrrGH9UmJulHVFsoyk9nefM9o68ggOHTNzDY5TBhpJ2jhfqasiDicRcuR7tsC2vkZzN8iKDgX9ntuYHmay3CPRDFYiOwsXrs6hlWEP8A1Dyj516Y4T6FYDDQbWFtZhs7jO/69yWHzrYKukaT6q+BYvBYd7OJCxmzWz2jM8HdWSWRI/QaD1E6na8BwyzYNzsba2+0ftHyiAzkAFoGkkAT371LpVClKUClKUClKUClKUClKUClKUCovFcCt+zdsv7N1Gtt5MpU/vqVSg8V4vCtbd7biGRijDuKtlP1FS7a5XyhQBvMA9PEHurePWnwAWMfjmKki4q30MgBc5bOT+LnV/hXOSXY7knw/kKyrK3cQI5j+sZ+hNR7mOXpr5f0KtW+Gsd9PPT/AF+lX14eo3b4D+Z/lQWPt7a5RE76+MjTrqAfhVD37jmJPks/uFbhwb0Exd/WzhLhH4rgyr5y8KfhW78J9TeJYf8AEYi1aH4balzHdrlUfWg5dwLhzXGNliLfbQgd2IUNqVzga5S0LroM09KrxHCbj37iskXVJDWkABlSEIC6lmnoBO56GvQPC/VZw+0qi4r4iJP3raSYB5UCgjlGhn6mtzs4ZFJKqqk7kAAmBAk9dAKukebuD+rTH3oK4U2x+K+cn7LS/wCzW78J9S53xWKgfgsrt/jf/wBldfpTQ1HhXq24bZ1+zi634rxNzXvytyD4Ctrs2VQBUUKo2CgAD4Cq6VQpSlApSlApSlApSlApSlApSlApSlApSlApSlApSlByz13+jbYgYW9aQO4Y2iJAkMMy+0QNCrfrVrXDfVFjbgXO1vDLlGYMwuNmkzC2wFyxGmed9aUqaG48I9T2Dtx29y7fPUT2a/JOYfrVufCfRzCYb8xh7Vs/iCjN8XPMfia+UqjK0pSgUpSgUpSgUpSgUpSgUpSgUpSgUpSgUpSgUpSg/9k="/>
          <p:cNvSpPr>
            <a:spLocks noChangeAspect="1" noChangeArrowheads="1"/>
          </p:cNvSpPr>
          <p:nvPr/>
        </p:nvSpPr>
        <p:spPr bwMode="auto">
          <a:xfrm>
            <a:off x="155575" y="-2354263"/>
            <a:ext cx="622935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data:image/jpeg;base64,/9j/4AAQSkZJRgABAQAAAQABAAD/2wCEAAkGBxMTEhQUEhQVFRUXGB8YGBgXGR0bGxwYIBgXFxwYIBoZHyggGBslHBcaITEiJik3Ly4uGCAzODMsNygtLisBCgoKDg0OGhAQGi8kICQtLCwsLCwsLCwsLCwsLCwvLCwtLDUsLCwsLCwsLCwsLCwsLCwsLCwsLCwsLCwsLCw0LP/AABEIAMcA/QMBIgACEQEDEQH/xAAcAAEAAQUBAQAAAAAAAAAAAAAABAIDBQYHCAH/xABJEAACAQIEAwQHAwkGBQMFAAABAhEAAwQSITEFIkETUWFxBgcyQoGRoRQjUggzYpKiscHR8BVygrLh8SRDg7PCNNLTFyVkc3T/xAAYAQEBAQEBAAAAAAAAAAAAAAAAAQIDBP/EAC0RAQEAAgEDAgMHBQEAAAAAAAABAhEhEjFBA/BRkbEEE2FxgaHBIiMycvEF/9oADAMBAAIRAxEAPwDuNKUoFKUoFKUoFY30g43Zwdhr98kKvQasx6Ko6n/UmADUL0v9KbWAthnDM7yLaD3iImW2UCRr8ga4dxT0gu4/Fol67DXWFsKs5basQCAs7bEyZMCTUtWR1F/WvhEKi/ZxFrOguKwCXVKNsZsuxB01ESKyeC9ZPC7u2Ltp4Xc1r/uAVoPpz6Orglw7BkIYdly28hZwCc7QxBdhoTpJA76wdzCpAzC2wK5gRr5jUAgjuI+dTZp3zB8Rs3RNq7buDvR1b/KalV5v/snCMZCAN3iVNZDCJet/mMdik8BeZl/VJI+lbk32rO/wegKVxPD+k3FrW2LS74XrS/vQKfrWSsesviCR2uFw93vNt2tn5MHrO1061StDs+sy3/zMNdEWu2bsntXMiTlOYFlbMDoVAJG8RUzB+szhj6G+bZ7rtt0+pXL9auxM9ZCk8MxkdLRPwBBP0BrWsAob0evg9Ev/ADF24R9RWwekPHMJiMBi1tYmxczYe6OS4rH823QGsNwAFuA4kASeyxIA8fvK643+i/nP5cM5/dn+uX1xYb1at973gOn1W6K63XHvV0wF0gdTbbcnZyOv9+uw10+2TXrZfp9HH/zrv7Pj+v1pSlK8z2lKUoFKUoFKUoFKUoFKUoFKUoFKUoFKUoOA+vDj125iDaGVbdh+zUj2yzWrdxySfZUh0A/uk+Wp8F4eli8bwzO1m4GAbTQMCAe5jsdNJNZP1xKv9pY0zzdpakeH2W3Bnbw+FUNGbFQPfaWMSdR+Hl3+PlqKzVZ7059MrXELNm0bT2SHLEuVInIyQDOnte0Y2iNaxfE0zNKvaYMgjKu0FTDIuocRBJ6xqYNYTF5GKK7ZQwZZMRqBuTt5+VZTiltXYEXLbA2wMpUSsFTlZApBYERJ301oqNZW4t1DJ3OskAHK0HKzEgzEZYNT8bjcUWm6brRGjqpjTX21Vtx+KsTbsMtxOiz0UIJggaTDakaafwqViVxKRnFxNB7TNtEGFa2wOo6VBVb4k4VSd2AMAMOrqdFEj2R0/fVScVuMcoUkwDEzpJB9pVI0G5086ifaruQHmJIEyOua4DpmEcoTr3HrAYS+7MUAtgkAsxGQRm1kktlWNzNDbPYriTSScrxaFoZrYzAKXIKmAQw1huoPWreExVi4pL3EtnNEOG21M5spA2OnhVnG3NG/uD/yqH2eHJIvG/buBo5Qrj2WB65id/ZOum1BMxOFskZitt1mMylTOk6QZ28Kt2cq6Wrt21PRHdAZ0iARNRsVYH2Zuzuhk7QwXW5bMm3ry+zoOu+m5G1GDLfeZeYlIGVgcpzKcxkmNokAHXeJB313WuPlGOib3z87/wAZDh+Lv4dw1i+QRpqFbSQY5geoFbxwP094gyg3FtXAbotytm5+BnklHJzcvshNpPSK0DF2r3aBroYhjuWV5ERuCR0/EKoRcpBVtYBBDahoBOoO4M/HurNyt5tXHDHGaxmnSsH63tPvsG4//VcV/wDME/fWYwvrV4e0Zzesk/jtMfrbzCuZ4rgboWSLrNAKG2EKkFFYAh2VhqdxPlWGdLq6Mjg9QUYx8hFWWeSy+HoHBemGAumLeLsE/hNxVb9ViD9KzVu4GEqQR3gzXll3DEKQkkxqQP36D4msl6PXbeDx1o3iLaJdHaFYdSp68jQymRqJ74O1LTny9LUrUn9ZPDASO3YwucxZvGE05yRb0XUa7VttUKUpQKUpQKUpQKUpQKUpQKUpQeY/WxlHEccu7drbObwNkGIOmkx8K+Z2m9IOUsdYA1IBE5ZBMGdDHWpfrsw5t8QxULy3OxuTE83Zm3H7MxW6cW9DLP8AZ7Y1Qq3OyzmFcEkxP/MygnX3etZquV4kqTbDHKDKknYSPp51ksaEdlbthHZgQ4RSsFZQkgoYI3iDOwrHW8N2kSwUAHcEzp7IgGCf4VJv2GZgwYwoCjUSBoYkDvB6daQULhsrqVCRsShtncQPzQAYeBq79lup+LYezceNgN0uZfp51YXDuWRtWHeTrrppCLJMbGR4VSMG6geyCAPcB2AG+ZTTVNxdU3CBq2aBO0zmfeQR7JXptHWauYZrhbKWKrALMwke0NSEjNp7u5irFvDvlERMa80e853BBOhH+u5+2rD5ouZgggsVIYxmWYzbtlzQDp41FZTFtv8A3f51HtYmysrdsLcIYDMl3KIjXblYQYBPjv0+4hj+zVnDcSa2FVrdm4J5Wu2yTAj2SdQDIBA7ht1C9fNlsPcNvtFXtAMp7N4lTPMgmIEan4CJNGFLfewRBtENmDgBc6agkwTIGmvXTSR9xWJVrNxjbC/eLorOBs2oVmA7h7J0J1EibeCtz2mWVPZHNEEssrposjWDO2m9BKwCBLy5HS6Tm0ScxkODyumpGp67bjcfFuLplmIEz35RJ1J0O/8ACqcGbfaJ2XaAy2l1lK9egjx3Xuo13NlkRAA8xGh+X7qgtthQouXb1/sdR2QMMLggFsr5oBUESu4JgxtWUfC30Li3i86ogcHMYYHNIAJIzCJieo76rwPFsPgby/arF3Erctq85QQqugUKVfTQKsEHUBfIVPxbhJwt5QT25R+zYW7Vrng5PzZ5df51nd+C8Mbext11Ku4YERqiz84rGpxpgj20VUK3TLroxBttaadIgqTIqDh+1I0vNv8AiR9Kkvg7ih3bsrqlZLIRmWc2rqkMpHiMp7zW5GbXQMR6Q8c7W6ThQGbDqtyLBOWwC+W6BnkvL3OSTt7FdwtnQeVcOtcF48bsricxbDgki8utiTFoSn52S0P4+3XbcG020Peo/cK1EXqUpVClKUClKUClKUClKUClKUHnb1+A/bn5pBtWjljbVwD4+9WT4Z6w7T8IfA3s/wBpFtkBAXIQTKGQRspAMDpUD8oOwBjQ+YS1hBlB1EPckkdN1j41rVtry2UF3C4O3NsFHNq4LroRAdXSUY+LaSPA1kRsMw6kDQ7zqYJjQHUxHd3xWVwbHJdIVmIAgAn9LUgESBWFwranUDRhJXN7rabGCdgekzIiayvDwDbvSxUAKSymCAMx37tNa36f+Th9py16ds+M+sfMLce69tGBQbArmERLDcxM1ViLxViovmRoQ4bTwmCDUPgeJc4i3q76sYBJLHI3Q7nzpxfHG5cMgDKSBA136wTJmtdU6d+d+/LGs/vpj41++78YnYjDXAAQuYEDUW1G4nSNT5+FfOFXDplnNn5cszMiIjWZ2irnGLcpbIyTlB3AaAoHXcT/ALVC4Y0wInnGk5Z1XTMdF8+lc85N8On2b1Lnhu91+42o8v5VNso10gBSzEaBRvCzsPKsYx1Hkf4VJ7Qys5gYT2jJgqvXuIOnhFSd3dk7vAm62LpB69k/n1X+oq1c4SQNUZekFY6x1G1WbdzKxIj226d0n+FTcHi3kQ7jbYkf8vzrrqWsbrFXLYtPbyGObcE6crNOhjcfWqr7glfAR08doAgeFX+L4q5mRTduMpacrOxWYbpMVDvt7Pl3R7zfPz+HSuWU1W8bw+4v0tFt8htlYS2kgjXIuXNrtMzWaw/ELN2202znRMxIZWDd5jPAic0REKahcR9M7yWMKjjDNaw15WRZ+8JTmAdM05CPeyx41I/+qAcc2BwxOozcq7ggj82ZBBIO2lMssuma8Of3WHVbfKjssFcIDKsESWZUBB7yDoR4Bhsd9K+XvRdArNbu2hZGt17ciFEEnKCc0DWIkd1ZHFek+GIBfA2SrgZLgKgwAAVYC2edRAInaCJBBOncfv2SSLS2YYe1bXI2jscrrMyJGsDNAPTRM+rme/nys9PpvPv5cfs2L0f4EuJvsLWPtWW7IvBcjlzfmMysPu4Oo6Dda9C8KabFo99tT+yK844bhvBrt/DKL9+yhsE32ue7iBGUaoQ0nNIXTQQR19E8BM4bDnebSf5FpjNcN27u0+lKVpClKUClKUClKUClKUClKUHnn1/OPt0Ea9kkNHQFpHjq3witfvcVuvbtW7jStvDotsDZQ1pG05QTrqZJgnTSK2n8ooEYqzoINga9ZF1tP2q5hwfHuudJlXiQddYgETsY0nePlUsRPw0TqYiek6wYGnedJ6VmOE32TPy3DMRCkjQmZ07jWuXGAK5hy5oPgNQTAIkjf4V8MCJ1EjWOk7wauOVxu4z6np4+pjccuzN4LC3FvI/ZuYMkQzEkz1yid+uviauYvg14jtFslVJOkktud1PMPOIqDew9tULpdts2UMEkSZmVhdiI1HSRFVtxB3MiZjUgs/h7QaPhUu1mGPV1TvrTJ8Qd2RUFt1YAA5l3AWN94+FRsHh2AIYFRO5BgCBqYG1Yl8RcLalhI7z47Tzbd1VrdddeeOs54/aJpbcuanp+nj6c1iyDnUfH94q7bYKUBK+6dx1AP8aiNc1Edx7/AA79a2DhPE2XIgvrZtwHzMDc17JBBg+yWEBfd20iKzHRAuYlZOo9tjv0IMdal2buTIzcobVSTAIyxIPXWsnhccqExxBeZsxAtPE98TWTw/pGoaWxtu70h7DkT4ZYM61uZVNNQ4rfDNbKkGN9vH+dWbrHl1nu1mBJ0j3dZMeM9ddwbiRRMhu23uBBE2Htu/QmZAHLLTtpWq8XxWe4GgAmZCkwD2jGACTl32+PWs5Xd2smoscVsNdt2rdoCDBdSpOa4C6Bl96YMaNlJ2AMgW8HgMTZDdlbyBgC0XQZAmJBXTroazPo6/aZkk28sDMq2zMsxk51JJAOw6DyFZe/hyktFp7J1N20qFZ0IVg4zW2OhIKgQeWumG5dy6LjjlNZTbALcxdnS9Zz2nMkTbZSY9pHQRmAJ2aDJBrH8V4QLRZlDFXTOoKSwYkjLBAMdZ7j13rNWsR2Y+7crnyBrXZWYAJEy0gupGpBmZ1qx6SXyyZ7N0JlJlFdbZGg263FJBhd10HUTnP0srlcpefMvn8ff5Oe8cZJJx+CzgeM8LfEYc4jCPaRLJt3+ybRroACXRlIbNMkkmdRMxJ9F+jLA4PCkTBsWyM0T+bXeNJ8q8+2/Sq6LuDuY7B279uxaazsp7ZGQBSxOZSwiekydprv/ok4OBwhAgGxbgBs0DIumY6tG09aklnd0tnhlqUpVQpSlApSlApSlApSlApSlBwn8oy2e2wzTp2TAj/qLr9fpXLreEmGQMIVCQRG6KSY7iZIPUGa6j+Udh/vsNc77TL8nB/iK5jgLxTlvBpdAbb7kDJAX+7lI06QPEVKiNiuvmf41JQIQJJ2EgL1gT1HjVuzeC3ULgMofmBkjLqDopBOh6GqlqKvLbtj8X6oH/lV1cKpQsA+UEBiFECZyjNm3MNp4Go01WrU0u168ELEjMNdoGg/Wq26iVKzE6gjp8zVQr4+2lQXGOvz/hV7heEzqxD5VUa5mjU6GAFJYTEga7VHvYgu2cwCdTAAEwJ0WAJOsCqcfb7BVmIvIrqdY0mdSJDSQDGh74ib3EnF2co0uAnwz942zAdKpv2mHvrJEjLcDQemqsQD8PlUQWCylh2YiDqwBMncAKC3jB0kTVJt6QWUaR7XhHdU0JNh4yln28T00/FHTuq+bmYlpJJMnWZJMzUO2FIP31sEdJMmW1Ag76zr0BrIDDlcPh2YFcxaFYRIkHOojRTManU7b1RmPRy0rG4GTDtoMvbOtqOa5qGuoyv3HL+j3GNkwd23bbs4RbzA57CMt1SisrxJA5nVHAWIAuT1rT+HYqQVLG2o0JTEJhzDZjJzj72J2Gw86y2Bcw7m4uXUf+qV7bcnNzKA6GAxJWI7oUmsZ5XGce/fvTeOMy7oOMvk21ChEJzK1vlgMCrK+oksdVI8JG8CSmEa4ua/bUnKVzZCdVDOjAAZiIXIwiYZcsEVdxXD1XDF4hCgKsbxJzyvJyCHQgyDJjlIA1qNw3hq4hETNJZjysGcHQgFbjkkkGCUIBKglSY13M56m9ca4vG0t+747/Dn3/DEcWwOLRsO5GZG1sZYNxFDIES4Ugo65kAUnlJgRXpP0KxBuYDCuVVS1lCVUQoOUSAOgGwFeaLtp7D2DYvAtmE2ywi3eLEZCjEgwAMzHTWNNJ9Neh7XDg7BvT2uX7zMADnk5pC6A5p0GndWuZ3c5rwzFKUopSlKBSlKBSlKBSlKBSlKDi/5SN4ZMGka/etPd+aH11+Vcy4hwpnw+HvqOU21WcrLDoIZTIhtMhzA++B3V0T8pG2Q2Db3StxfjNtvn/rXNExZZbeRjC2VRoGzc0g9+gGvl4VKLGAFs3lF3KElpLFgJytlkpzRmjYdapx9gZ3a3cC2s5FskM3KDoSVUkfHuqFe367jbf4VXiLpYKW5nklmJJLEzuT121699BftWkiXxIB8Euf/AB1VeQL7OJdx0yjp5MwI+VWTcXQgagg6Iq9/vBiZpm202mPZ/EzdVMe1TeiyVXaZQdWeI3OsR1hW8RUzC46yjo4zXArBmQooBUbgli2h21XrUBCY27+p6lT006eXhXzs/wBxHU7iPh8KDI8QxIuXWuAAB2LRIbQ6jUAAnxgeQ2qZddcYtsMbNvsLcffXHh1GROXIsgjLOXpmNYq9cLMWYySSSe8mST86ucL4eLzZQX36KSASY92QBtzGPpWSPuM4batsVnDuYkG1cd18gQd/P+dWMLhEfOQgGRcxGp95F6t+nv4bVN4lwbsN3Umdh/vWPw51J+H0FXYqW/GgXy1P8Iqe2MdrdtWEKk5dI3IJMxzdNaiuF6CfKe7x7tquPfcoiFiVScgOyyZIHmdfM0GWwF1ohWRc347dszE6ZnRu/wAI0nSKy2BwmKR5F23BhuS2pBPKMpyoBGwJXQbmNWrEcDusxa2DoBoO3azO7GRbBa5ETHTWpeCxgRmQdiwz5lE32IbKCGDkaDN3ke9ssEOjq423jlMebGXt3UVSl17tpCsqQjuupQsIF1SsBLfvEjUws61cN+y4drd3E49GXMZX71mdZ2ZCrMI11kQfiKqt2lm5ZCFWbIFTszyZxEAsYyrcYLp7pIgHKa1viqqUe0wy8/I7BEKmDCkKdVZQAToNQ3SK3jqYWTv5crlc85vt4QeKvaxOKD4Ysr4i6WKsIyXHutChpObQqZ/SO0V6a9CrNxMFaS6ZuJmRzmLyy3HUnMdW1G51NeV2vWHGGTs+yKApfddS4Nwt2kH3grFY25R00HqD1d2Ft8PsIlxbqJnVbiey6i7cAYR0IFRpslKUoFKUoFKUoFKUoFKUoFKUoOOflJ2j9mwjToLrLlgakpIM76ZT864vwOYYiDy7HqJE/I5T8z0Ndw/KQX/gcOf/AMiPnaufyrgGHuFMjAwQT/AEfEGKlEht/wCdZL+yYAZr1kAmDq5YHxTJPxGlYq7qddpE9/T61JvlnRQQCQSSxnMZJ9ozzaUgmvgbQ/55J7ltT8BndZNFTDAfnLrt+EIFP1LColwmAAOoPugaeCqD9aqtYK4SSqMZM6Zj/liairrXbKx93eIJgTdUajoQLMjfvqm/i7cELZVTG5d2OnxAnzFX7fAL7QOyaZJGmvTTm3A/jUy36KYka5Mh1gtC9O8UNVibqlWgiDpIPQlZ/j/ttXxUHdVu8hRip3UlTrOokHXqKuWzpRFYUdwqoGrWavoagvZqpc1SDXx2oM9wdHyObTX85JyrZtB5KhDLPmBtrLDWD4TU8Ywi2UNtluga5r6W0BjLOV3OcZdNROg2IBGvW8QoQBrdu5DMYuZyBK2wDCOsnlO/yp9r1kW7QHcltRHkzhitWWxrbMYbibhWS6yHoFW5c0MwZymNd9WjXbWsPiOHhEYg5pVgqdnAVu+W1LCCNp1JG1TEx9tl7MlkE8raiAdYYAkEAncGROxiKt3sbfUhSFaXA0VXBBkCDqDMiCN4FdsZjrXv9Xmz6+rcY3EY57lvDJeWEtLkRgsE2+1uMfM5nYab5R1E16c9WK2Rw6yMPcN2yGuhHZSpK9vc3BAI7tulea+J2b+VrjpAV8lxD7SOwLqWHuhpIHeUYEDSvSfqzv2HwFtsNba1ZZ7jIjEEqpuu0aEiNdNdornZN8OuO7OW1UpSo0UpSgUpSgUpSgUpSgUpSg5T+UcP/ttn/wDqX/s368+2bcodNtfr3fP6V6b9d3CDiOE3ip1sst/zCyGH6rMfhXmvhJ1I6ZTI8JE/LRv8NSi2ZnQSSRAiZPdFbjwfF2eytf8ADWi5ABZyYmYmFykD4mtMZSTAEkkADx6Ctq4RiE7JAbSljuXdgPaPRCuUDzNStYs9jcV2V02itlVBAZ7SMYBgkgXCSGE+BkVScFhTqTxO8P0mIT9YaAHz86j8SZbVw2oslBGZraZjBAzQbpZgwBPXcdKqHB+H5TcazduD8WIvra6SIhttvhWdyd2lGI7EhEwllwwmMtxrpKkAmVCzEsOu4NfcNw/Ru1BUxygPaU5v0hcYEDyE1Bx3FMGERbVq1bgzKu1xhoDE7HViNtxUbD8fw6znV30gZTlAPeZGoqm4wvEwRdcGNGOxkfOrdttK+Yu9ndm7z/W1UKarmvTRWqzNfc1BezVSzVQGr4zUVnuE8AxOJk2LTOAYJlQJgaSxAnUfMVkrPodeJyvewlpvwviEJ+VvNW0eqr/07g7dq3+S1UdfQWwlyWJgHQF4Gn16VnbXSjN6tipGfE29fwIW+pIqNxr0RtWMPcZbl1iiM4BK5ZAJ2C94nfoK2wX8hYM+cgkqADDL383tMAdY7idRtheN8fQ2rg7HMpUg5rmRSp0J5ZOk9IOtSZWVbjNOecGwd7tLF22nbM9yFt6kuyss2yBuCCu3Q+Gnpr1a8TGJwfbC0tnPduMbamQrFpbWBqWJJ03Jrz7fVPslnGYdmtXcPeKqFB7PQ22V7eYZpDNzFpJI1jlFd39UmKe5gma4ED9s85Jyk8pzAknMDM5pMzI3rpGLG60pSqhSlKBSlKBSlKBSlKBSlKDCem3D2xHD8XZQkO9lwsaS2UkL5EiD4GvInC3h/Maee8eMiR8a9rV5A9O+E/ZOI4qyvKEukoBpCNFxPkrD5VKMNd3NX8Li3gKGIAHRQTv41HzdakmyqPAObQEmQADrOp0/3qCi8z6y/wAC+vyBqpbNsrm5yYG5VdY13mRNXb3N73ukyDO0byAI8qs2HAXoD5qD+4saot3beUjWQQD36EbHxq32n9D/AEq7dmFOsQBMGNI018x86s5DEwY2nx7vPSgvssaGgr4yx9KuWrDESI+JA7u8+NBRSpS4PvYfAEn+A+tVfZ0G+Y/Jf5/voaQ6E1lrOGXQkKqmJPtEDTXmJEwTp3jWo2MJ7MzrziNojKegH9fum103T1adkGuFw5eAFALwVJXNyopkyU+m2promKyIhY2nRRHslbe5A1M5o13jaa5V6IelAwQuNkzsxAgnKoEbyJkz08tan471jYq5IQW7YPckn9ssD8qmmpWx4+x2quezW0BOzM7FlyxLkHUc2w7t6j4+yzWpdxaGhLu8jQzm5bTa6fxI3nRcR6Q3L0jEk3QTObNlYbDcgqRAiCvkRrNi7xW0pBtWxmHvuxuvHgTCDroFrFw5ambauI8Swt6wtgXQXLdicSUuFSpu237NUVFTlyK0gD2R1bXrvqmwV2zgcl/2s4IIjVTatMuwHQgGdZBmTrXLMTwvPwy1bNu1d7RludphwVuYZQxF1nwyBiyZM3PoZYAqIE9T9VmAWxh79pMQuJRb/JdV88obNkqCQTBA0gaaCImusjnbtulKUqoUpSgUpSgUpSgUpSgUpSgV5/8AyjOE5MVh8SBpdtlG0962ZknvKuB/gr0BXPfXpwnt+Fu4BLYd1uiPw+w/wyuT/hoPNCdJ+dXCAtxpJETqu89PL+VWHECpmExDTGnUzlBJ+JE1kUC09w8ouMfGT9auDCsNDkU/pMJ+QNSXdnkcz+BlvoaoNpvAf13DWi6fbWIcKlsXXKoxdFRTozBQzAmCJCDX9EVQ5lS8MwDAEu5MswYgwN/ZOs91X8NbcEhM5JAkIDtOmsg7+FUtalC3KACFy9dQTIAA0ECfMVLTTHZ51Pl5bCPhU2zlKL0IcmZOvKukfPbx8I+3MIxTOq6IBngezLQCY7zpX3FobU2mALK2aQQd1X3h7QgfXzqi5/X9f7UY1Ca+TXxVZtpPlrQZBWQQSwOxKzl7jHLr3j5R4WbQW593OXM0hmGggERprGvdVtMC3gPM/wAqynBeCXbr/cC5cddfulYwQJiVBgnxiggY1ezCQJzornMpG/QTow0kMN5+FRUV22k+QrrGH9UmJulHVFsoyk9nefM9o68ggOHTNzDY5TBhpJ2jhfqasiDicRcuR7tsC2vkZzN8iKDgX9ntuYHmay3CPRDFYiOwsXrs6hlWEP8A1Dyj516Y4T6FYDDQbWFtZhs7jO/69yWHzrYKukaT6q+BYvBYd7OJCxmzWz2jM8HdWSWRI/QaD1E6na8BwyzYNzsba2+0ftHyiAzkAFoGkkAT371LpVClKUClKUClKUClKUClKUClKUCovFcCt+zdsv7N1Gtt5MpU/vqVSg8V4vCtbd7biGRijDuKtlP1FS7a5XyhQBvMA9PEHurePWnwAWMfjmKki4q30MgBc5bOT+LnV/hXOSXY7knw/kKyrK3cQI5j+sZ+hNR7mOXpr5f0KtW+Gsd9PPT/AF+lX14eo3b4D+Z/lQWPt7a5RE76+MjTrqAfhVD37jmJPks/uFbhwb0Exd/WzhLhH4rgyr5y8KfhW78J9TeJYf8AEYi1aH4balzHdrlUfWg5dwLhzXGNliLfbQgd2IUNqVzga5S0LroM09KrxHCbj37iskXVJDWkABlSEIC6lmnoBO56GvQPC/VZw+0qi4r4iJP3raSYB5UCgjlGhn6mtzs4ZFJKqqk7kAAmBAk9dAKukebuD+rTH3oK4U2x+K+cn7LS/wCzW78J9S53xWKgfgsrt/jf/wBldfpTQ1HhXq24bZ1+zi634rxNzXvytyD4Ctrs2VQBUUKo2CgAD4Cq6VQpSlApSlApSlApSlApSlApSlApSlApSlApSlApSlByz13+jbYgYW9aQO4Y2iJAkMMy+0QNCrfrVrXDfVFjbgXO1vDLlGYMwuNmkzC2wFyxGmed9aUqaG48I9T2Dtx29y7fPUT2a/JOYfrVufCfRzCYb8xh7Vs/iCjN8XPMfia+UqjK0pSgUpSgUpSgUpSgUpSgUpSgUpSgUpSgUpSgUpSg/9k="/>
          <p:cNvSpPr>
            <a:spLocks noChangeAspect="1" noChangeArrowheads="1"/>
          </p:cNvSpPr>
          <p:nvPr/>
        </p:nvSpPr>
        <p:spPr bwMode="auto">
          <a:xfrm>
            <a:off x="307975" y="-2201863"/>
            <a:ext cx="6229350" cy="4905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Donut 1"/>
          <p:cNvSpPr/>
          <p:nvPr/>
        </p:nvSpPr>
        <p:spPr>
          <a:xfrm>
            <a:off x="4800600" y="773875"/>
            <a:ext cx="1295400" cy="838200"/>
          </a:xfrm>
          <a:prstGeom prst="donut">
            <a:avLst>
              <a:gd name="adj" fmla="val 79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nut 23"/>
          <p:cNvSpPr/>
          <p:nvPr/>
        </p:nvSpPr>
        <p:spPr>
          <a:xfrm>
            <a:off x="3771900" y="1361209"/>
            <a:ext cx="1295400" cy="838200"/>
          </a:xfrm>
          <a:prstGeom prst="donut">
            <a:avLst>
              <a:gd name="adj" fmla="val 7941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9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j9ZeyaCrKo?version=2&amp;hl=en_US&amp;rel=0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09600" y="304800"/>
            <a:ext cx="79248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724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“Hang on, Sean!  There’s a BIG difference between “Max checking out balls dropping in OMSI” (which are discrete things) and stuff like “height and weight” (which are continuous)!  What </a:t>
            </a:r>
            <a:r>
              <a:rPr lang="en-US" sz="3600" b="1" i="1" dirty="0"/>
              <a:t>gives</a:t>
            </a:r>
            <a:r>
              <a:rPr lang="en-US" sz="3600" dirty="0"/>
              <a:t>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0C2299-5CF5-443C-87B4-7463F92B1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04788"/>
            <a:ext cx="2667000" cy="3471698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FBF19FD1-8AEA-4E18-9CA8-5DB21E18FFB1}"/>
              </a:ext>
            </a:extLst>
          </p:cNvPr>
          <p:cNvSpPr/>
          <p:nvPr/>
        </p:nvSpPr>
        <p:spPr>
          <a:xfrm>
            <a:off x="3657600" y="204788"/>
            <a:ext cx="5029200" cy="2770060"/>
          </a:xfrm>
          <a:prstGeom prst="cloudCallout">
            <a:avLst>
              <a:gd name="adj1" fmla="val -79711"/>
              <a:gd name="adj2" fmla="val -255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“I know what you’re thinking…”</a:t>
            </a:r>
          </a:p>
        </p:txBody>
      </p:sp>
    </p:spTree>
    <p:extLst>
      <p:ext uri="{BB962C8B-B14F-4D97-AF65-F5344CB8AC3E}">
        <p14:creationId xmlns:p14="http://schemas.microsoft.com/office/powerpoint/2010/main" val="28520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8392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Some Means and Standard Deviations of some Normally Distributed (“bell – shaped”) Data Sets!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922461"/>
              </p:ext>
            </p:extLst>
          </p:nvPr>
        </p:nvGraphicFramePr>
        <p:xfrm>
          <a:off x="381000" y="1600200"/>
          <a:ext cx="8355902" cy="1214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ym typeface="Symbol"/>
                        </a:rPr>
                        <a:t>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ym typeface="Symbol"/>
                        </a:rPr>
                        <a:t>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American Newborn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7.5 pounds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1.3 pounds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3958" y="31242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/>
              <a:t>A former student weighed 2.3 pounds at birth.  How many standard deviations below average was she?  </a:t>
            </a:r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0013C6D-0FE5-4187-90F0-877B8A23432A}"/>
              </a:ext>
            </a:extLst>
          </p:cNvPr>
          <p:cNvSpPr txBox="1">
            <a:spLocks/>
          </p:cNvSpPr>
          <p:nvPr/>
        </p:nvSpPr>
        <p:spPr>
          <a:xfrm>
            <a:off x="228600" y="4490720"/>
            <a:ext cx="492082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600" b="1" dirty="0"/>
              <a:t>I weighed about 10 pounds at birth…how many STDEVs above average was I, and what was my approximate percentile rank? 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8FF7D-DB71-4D47-A01A-059E5B6E3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4052888"/>
            <a:ext cx="2209800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78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8392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/>
              <a:t>Some Means and Standard Deviations of some Normally Distributed (“bell – shaped”) Data Sets!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8099326"/>
              </p:ext>
            </p:extLst>
          </p:nvPr>
        </p:nvGraphicFramePr>
        <p:xfrm>
          <a:off x="381000" y="1600200"/>
          <a:ext cx="8355902" cy="4627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8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8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68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ym typeface="Symbol"/>
                        </a:rPr>
                        <a:t>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ym typeface="Symbol"/>
                        </a:rPr>
                        <a:t></a:t>
                      </a:r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596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American Newborn Weight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7.5 pounds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1.3 pounds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Hardwood</a:t>
                      </a:r>
                      <a:r>
                        <a:rPr lang="en-US" sz="2400" b="1" baseline="0" dirty="0"/>
                        <a:t> </a:t>
                      </a:r>
                      <a:r>
                        <a:rPr lang="en-US" sz="2400" b="1" dirty="0"/>
                        <a:t>Tree</a:t>
                      </a:r>
                      <a:r>
                        <a:rPr lang="en-US" sz="2400" b="1" baseline="0" dirty="0"/>
                        <a:t> Heartwood Diameter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4 cm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1.8 cm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Average Life Expectancy</a:t>
                      </a:r>
                      <a:r>
                        <a:rPr lang="en-US" sz="2400" b="1" baseline="0" dirty="0"/>
                        <a:t> American Male (sample of size n=100)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76 years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1.5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Life Expectancy</a:t>
                      </a:r>
                      <a:r>
                        <a:rPr lang="en-US" sz="2400" b="1" baseline="0" dirty="0"/>
                        <a:t> American Female </a:t>
                      </a:r>
                    </a:p>
                    <a:p>
                      <a:pPr algn="ctr"/>
                      <a:r>
                        <a:rPr lang="en-US" sz="2400" b="1" baseline="0" dirty="0"/>
                        <a:t>(sample of size n=100)</a:t>
                      </a:r>
                      <a:endParaRPr lang="en-US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78 years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/>
                        <a:t>1.5 years</a:t>
                      </a:r>
                    </a:p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IQ scores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100 </a:t>
                      </a:r>
                      <a:r>
                        <a:rPr lang="en-US" sz="900" b="1" dirty="0"/>
                        <a:t>(somethings)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15 </a:t>
                      </a:r>
                      <a:r>
                        <a:rPr lang="en-US" sz="1000" b="1" dirty="0"/>
                        <a:t>(somethings)</a:t>
                      </a:r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7066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/>
                        <a:t>Pregnancy 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266 days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16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069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334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length of human pregnancies from conception to birth varies (roughly) according to a distribution that is approximately normal with a mean of 266 days and a standard deviation of 16 days.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13706" y="2859107"/>
            <a:ext cx="84582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dirty="0"/>
              <a:t>What is the cutoff for the shortest 5% of all pregnancies?  This is </a:t>
            </a:r>
            <a:r>
              <a:rPr lang="en-US" sz="2800" i="1" dirty="0"/>
              <a:t>P</a:t>
            </a:r>
            <a:r>
              <a:rPr lang="en-US" sz="2800" baseline="-25000" dirty="0"/>
              <a:t>5</a:t>
            </a:r>
            <a:r>
              <a:rPr lang="en-US" sz="2800" dirty="0"/>
              <a:t>, and births shorter than these are called </a:t>
            </a:r>
            <a:r>
              <a:rPr lang="en-US" sz="2800" i="1" dirty="0"/>
              <a:t>premature</a:t>
            </a:r>
            <a:r>
              <a:rPr lang="en-US" sz="2800" dirty="0"/>
              <a:t> births.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4648200"/>
            <a:ext cx="8458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2800" dirty="0"/>
              <a:t>Labor is usually induced if an expectant mother has exceeded her due date by 2 weeks.  Find the probability that a pregnancy will last more than 2 weeks past the due date.   </a:t>
            </a:r>
          </a:p>
        </p:txBody>
      </p:sp>
    </p:spTree>
    <p:extLst>
      <p:ext uri="{BB962C8B-B14F-4D97-AF65-F5344CB8AC3E}">
        <p14:creationId xmlns:p14="http://schemas.microsoft.com/office/powerpoint/2010/main" val="169620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" y="4495800"/>
            <a:ext cx="9113457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Assume a binomial distribution has  p =  ½.  </a:t>
            </a:r>
          </a:p>
          <a:p>
            <a:pPr algn="ctr"/>
            <a:r>
              <a:rPr lang="en-US" sz="3600" dirty="0"/>
              <a:t>Let’s look at some of its probability</a:t>
            </a:r>
          </a:p>
          <a:p>
            <a:pPr algn="ctr"/>
            <a:r>
              <a:rPr lang="en-US" sz="3600" dirty="0"/>
              <a:t> distributions for a variety of numbers of trials...</a:t>
            </a:r>
          </a:p>
          <a:p>
            <a:endParaRPr lang="en-US" dirty="0"/>
          </a:p>
        </p:txBody>
      </p:sp>
      <p:pic>
        <p:nvPicPr>
          <p:cNvPr id="11267" name="Picture 3" descr="http://grants.hhp.coe.uh.edu/doconnor/PEP6305/CoinFlip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85800"/>
            <a:ext cx="1600200" cy="3746810"/>
          </a:xfrm>
          <a:prstGeom prst="rect">
            <a:avLst/>
          </a:prstGeom>
          <a:noFill/>
        </p:spPr>
      </p:pic>
      <p:pic>
        <p:nvPicPr>
          <p:cNvPr id="11269" name="Picture 5" descr="http://www.web-sites.co.uk/christmas-presents/img/9/4.jpg"/>
          <p:cNvPicPr>
            <a:picLocks noChangeAspect="1" noChangeArrowheads="1"/>
          </p:cNvPicPr>
          <p:nvPr/>
        </p:nvPicPr>
        <p:blipFill>
          <a:blip r:embed="rId3" cstate="print"/>
          <a:srcRect r="66666" b="66666"/>
          <a:stretch>
            <a:fillRect/>
          </a:stretch>
        </p:blipFill>
        <p:spPr bwMode="auto">
          <a:xfrm>
            <a:off x="6096000" y="457200"/>
            <a:ext cx="1447800" cy="1447800"/>
          </a:xfrm>
          <a:prstGeom prst="rect">
            <a:avLst/>
          </a:prstGeom>
          <a:noFill/>
        </p:spPr>
      </p:pic>
      <p:pic>
        <p:nvPicPr>
          <p:cNvPr id="8" name="Picture 5" descr="http://www.web-sites.co.uk/christmas-presents/img/9/4.jpg"/>
          <p:cNvPicPr>
            <a:picLocks noChangeAspect="1" noChangeArrowheads="1"/>
          </p:cNvPicPr>
          <p:nvPr/>
        </p:nvPicPr>
        <p:blipFill>
          <a:blip r:embed="rId3" cstate="print"/>
          <a:srcRect l="33333" r="33333" b="66666"/>
          <a:stretch>
            <a:fillRect/>
          </a:stretch>
        </p:blipFill>
        <p:spPr bwMode="auto">
          <a:xfrm>
            <a:off x="7010400" y="2362200"/>
            <a:ext cx="1600200" cy="1600200"/>
          </a:xfrm>
          <a:prstGeom prst="rect">
            <a:avLst/>
          </a:prstGeom>
          <a:noFill/>
        </p:spPr>
      </p:pic>
      <p:pic>
        <p:nvPicPr>
          <p:cNvPr id="11271" name="Picture 7" descr="http://howtoplaypoker.in/wp-content/uploads/2009/05/poker_card_suit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752600"/>
            <a:ext cx="20574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609600"/>
            <a:ext cx="1407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</a:t>
            </a:r>
            <a:r>
              <a:rPr lang="en-US" sz="4800" dirty="0"/>
              <a:t> = 3</a:t>
            </a:r>
          </a:p>
        </p:txBody>
      </p: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 cstate="print"/>
          <a:srcRect l="32500" t="39583" r="30625" b="21875"/>
          <a:stretch>
            <a:fillRect/>
          </a:stretch>
        </p:blipFill>
        <p:spPr bwMode="auto">
          <a:xfrm>
            <a:off x="533400" y="1447799"/>
            <a:ext cx="7772400" cy="487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hart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848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62400" y="609600"/>
            <a:ext cx="1407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</a:t>
            </a:r>
            <a:r>
              <a:rPr lang="en-US" sz="4800" dirty="0"/>
              <a:t> = 5</a:t>
            </a:r>
          </a:p>
        </p:txBody>
      </p:sp>
      <p:pic>
        <p:nvPicPr>
          <p:cNvPr id="15362" name="Picture 18"/>
          <p:cNvPicPr>
            <a:picLocks noChangeAspect="1" noChangeArrowheads="1"/>
          </p:cNvPicPr>
          <p:nvPr/>
        </p:nvPicPr>
        <p:blipFill>
          <a:blip r:embed="rId3" cstate="print"/>
          <a:srcRect l="46426" t="31683" r="17023" b="33766"/>
          <a:stretch>
            <a:fillRect/>
          </a:stretch>
        </p:blipFill>
        <p:spPr bwMode="auto">
          <a:xfrm>
            <a:off x="609600" y="1752599"/>
            <a:ext cx="7848600" cy="4419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hart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78486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62400" y="609600"/>
            <a:ext cx="1720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</a:t>
            </a:r>
            <a:r>
              <a:rPr lang="en-US" sz="4800" dirty="0"/>
              <a:t> = 10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57" name="Object 1"/>
          <p:cNvGraphicFramePr>
            <a:graphicFrameLocks noChangeAspect="1"/>
          </p:cNvGraphicFramePr>
          <p:nvPr/>
        </p:nvGraphicFramePr>
        <p:xfrm>
          <a:off x="609600" y="1752601"/>
          <a:ext cx="7848600" cy="44957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90" name="Bitmap Image" r:id="rId4" imgW="4619048" imgH="2819794" progId="PBrush">
                  <p:embed/>
                </p:oleObj>
              </mc:Choice>
              <mc:Fallback>
                <p:oleObj name="Bitmap Image" r:id="rId4" imgW="4619048" imgH="2819794" progId="PBrush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752601"/>
                        <a:ext cx="7848600" cy="449579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hart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848600" cy="454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62400" y="609600"/>
            <a:ext cx="1720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</a:t>
            </a:r>
            <a:r>
              <a:rPr lang="en-US" sz="4800" dirty="0"/>
              <a:t> = 25</a:t>
            </a:r>
          </a:p>
        </p:txBody>
      </p:sp>
      <p:pic>
        <p:nvPicPr>
          <p:cNvPr id="18433" name="Picture 24"/>
          <p:cNvPicPr>
            <a:picLocks noChangeAspect="1" noChangeArrowheads="1"/>
          </p:cNvPicPr>
          <p:nvPr/>
        </p:nvPicPr>
        <p:blipFill>
          <a:blip r:embed="rId3" cstate="print"/>
          <a:srcRect l="47813" t="31679" r="15210" b="32108"/>
          <a:stretch>
            <a:fillRect/>
          </a:stretch>
        </p:blipFill>
        <p:spPr bwMode="auto">
          <a:xfrm>
            <a:off x="533400" y="1752599"/>
            <a:ext cx="7924800" cy="4631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609600"/>
            <a:ext cx="172034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</a:t>
            </a:r>
            <a:r>
              <a:rPr lang="en-US" sz="4800" dirty="0"/>
              <a:t> = 50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39583" r="28125" b="21875"/>
          <a:stretch>
            <a:fillRect/>
          </a:stretch>
        </p:blipFill>
        <p:spPr bwMode="auto">
          <a:xfrm>
            <a:off x="609599" y="1447800"/>
            <a:ext cx="816575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62400" y="609600"/>
            <a:ext cx="20329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/>
              <a:t>n</a:t>
            </a:r>
            <a:r>
              <a:rPr lang="en-US" sz="4800" dirty="0"/>
              <a:t> = 100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33750" t="39583" r="28750" b="21875"/>
          <a:stretch>
            <a:fillRect/>
          </a:stretch>
        </p:blipFill>
        <p:spPr bwMode="auto">
          <a:xfrm>
            <a:off x="457200" y="1371600"/>
            <a:ext cx="8382000" cy="516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C181BCE-29E9-476A-BD6E-A45CE1977025}"/>
              </a:ext>
            </a:extLst>
          </p:cNvPr>
          <p:cNvSpPr txBox="1"/>
          <p:nvPr/>
        </p:nvSpPr>
        <p:spPr>
          <a:xfrm rot="19845542">
            <a:off x="1220639" y="2047188"/>
            <a:ext cx="7239000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/>
              <a:t>Yeah, OK – but what if </a:t>
            </a:r>
            <a:r>
              <a:rPr lang="en-US" sz="6600" b="1" i="1" dirty="0"/>
              <a:t>p</a:t>
            </a:r>
            <a:r>
              <a:rPr lang="en-US" sz="6600" dirty="0"/>
              <a:t> </a:t>
            </a:r>
            <a:r>
              <a:rPr lang="en-US" sz="6600" i="1" dirty="0"/>
              <a:t>ISN’T</a:t>
            </a:r>
            <a:r>
              <a:rPr lang="en-US" sz="6600" dirty="0"/>
              <a:t> 50%?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518</TotalTime>
  <Words>416</Words>
  <Application>Microsoft Office PowerPoint</Application>
  <PresentationFormat>On-screen Show (4:3)</PresentationFormat>
  <Paragraphs>55</Paragraphs>
  <Slides>24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Symbol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“Hang on, Sean!  There’s a BIG difference between “Max checking out balls dropping in OMSI” (which are discrete things) and stuff like “height and weight” (which are continuous)!  What gives?”</vt:lpstr>
      <vt:lpstr>PowerPoint Presentation</vt:lpstr>
      <vt:lpstr>PowerPoint Presentation</vt:lpstr>
      <vt:lpstr>PowerPoint Presentation</vt:lpstr>
    </vt:vector>
  </TitlesOfParts>
  <Company>College Campus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srule</dc:creator>
  <cp:lastModifiedBy>Sean Rule</cp:lastModifiedBy>
  <cp:revision>48</cp:revision>
  <dcterms:created xsi:type="dcterms:W3CDTF">2009-11-20T14:50:14Z</dcterms:created>
  <dcterms:modified xsi:type="dcterms:W3CDTF">2022-11-22T01:18:06Z</dcterms:modified>
</cp:coreProperties>
</file>