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72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CA0F-76B4-48B9-BF37-1408CF4324AE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68D4A-2BC5-4F47-A51C-18174524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14(flu%20vaccine)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data:image/jpeg;base64,/9j/4AAQSkZJRgABAQAAAQABAAD/2wCEAAkGBxQTEhUSExQWFRQXFBQVFxYUFxQVFBYUFBQWFxQUFBQYHCggGBolHBQUITEhJSkrLi4uFx8zODMsNygtLisBCgoKDg0OGBAQGiwcHBwsLCwsLCwsLCwsLCwsLCwsLCwsLCwsLCwsLCwsLCwsLCwsLCwsLCw3NzcsLCwrLCssN//AABEIAKUBMgMBIgACEQEDEQH/xAAcAAACAgMBAQAAAAAAAAAAAAADBAIFAAEGBwj/xAA8EAABAwIDBQYDBgYCAwEAAAABAAIRAyEEEjEFQVFhcQYTIjKBkaGxwQcjQlJi0RRyguHw8UOyFTOSJP/EABkBAAMBAQEAAAAAAAAAAAAAAAECAwAEBf/EACQRAQEAAgICAgMAAwEAAAAAAAABAhEDIRIxQVETImEycYEE/9oADAMBAAIRAxEAPwDgpUmuWgFNoXnvQEYigIbURosgZJqyu6Gk7wpsap1KctI5LMXq1jaOEor5ZBmZ3IVLDHJfVFNNzhMRAsEeimm1CKWbf/dZXrEZINyLwhNa808mSDZHbQc8E5cpDYA5oaagYfaLhQfJ8WYgI+CxJJa2pULfAD6lSbsl+Z1pGUR/NvTmFwtRjiTRzWaAbECE2ibq2pgFsBxNtd6B2bw056hc8w8gSdQmn1KjWeCnmPDSEXs2KzGZH0styZkHW6bHGhlel1hXje0jmrCmYvGZDoh7gBPoQCmRScIk25D5qklhBG5Yjuwtl0GO7PX91NlP9XTwqZJHEjjomLUe9BHkHuh21APp+6aa0EeUT1CWquLbNi/rdEYC+vezTw1AlV1dxky2f6hCPVkm4M9EGsROhnpKld080qtpU81N7QzVrt/Irle+z4ei0t8IZ3j3bopDy8pIC7LEVDuBgchK53A7FNJlWm55cKhdugNaZhoHqUthop6uEPcU35PvXVGPzAXlzpMnhlTex3y2o781V59jH0R8Ls6sMnePBbTkNiQXQIBf6IWCwNWmA3vGlkuPk8VyT5p5qdMRFJxw1SGmXueY3w59knWaaWJNV4gOa5o5hjBEeytmYaqCA6tLWumAIceAc6UDEbMbUDQ55OWqag6H8C0ZSU6boqmJe99IEcXE5y32IV7RdUJ8bAwcAcyFXwIJJFTKe97yYBg5coEdEWk1wHifnM6wB8kbdxpGYgQ1xtZpPsFUmie6wzD+NzT83FWGNpOqDKH5AQQYAJIPMpc7OJLCaz/BZvhba0ISto69p4oLmIhfznmd6G5yUdIFpQnhGJQy7ksYJwQ3BGIQ3BFg8vNYsyrawFA1TDVgCIAmZoBFAWg1EYEBjbEYSogIrAgzbWlGYL81um1SFH7wHdlj1WZOnKcom6GKXNGpNRLamzHw8Mg667h1Vy2qdFyeFYe9JBcHd5cRbKuqpgFPCUanW3JuhV3x6penS0Oqfw9I8GjqqSkpmhXkSBp/llYYesXWhK0aRi4ZHIH5SsdQm2ZvqCqSlNuxESIlbFWQPwj4KFOgQNWH+kyjMw5y3j2KIIVXj8s9EAPafwnndFNLcXjoAhVsOQZPuAkuxgDXmbAno4D5pWvUfqRA6ifdNVaO8336RZLVodA46TAk8klp4rcS5x3D31SLm9NIVnVpsG8/A/VJVXN3ylpp2RrvHlDgHQCW3mCYn4FK1JO8ItSl98ag8ppBu6ZDpUKg/wAsp00ALOnVJ4msQ7K1pcQA50ECztI4lNueqbE0JfU8Di9z2Fj4OUMaBPiHrbmgKxcNQhEQiudJUXBAwULbmqYHJbLeSzF8iiQjOahEIMGSoFFyqDmIsG5CcVN7Uu5FhMy0grFmCCIHQogK0w+BAaHG54cFTHHZcstEmUnnS3X9k1h9nl3mqPn9MAfJMEJjCUsxAXRx8Ut0hnndbWOz/s/OIZnp4l7CNM4zNJ9Lqjx+Fq4ap3WIAHB7bscvXMABQwoJiSFwe3MQKhIcA5u6dyp/6OHCeg4+S/Kiw2Oozl71oPOR81ZsAIkEEcWkFcvtDZpMnJ0MWKpGl9M+V7I3tJXH4Leb0OSpMrXXEYbbNRv/ACE8nz81bYPbYd5rH4IXGwfKV07HSZsrHDvC56jjJ0Vtg35jEwhAsXDcQQJIsNU9szE5xnLTBPh58D0Vf/Bh4GY2mYG+OPFW2GqZYuCPURyVIWnm13c/QaJhuKOuWY5ILDaQ4X1F1vu5vm/7R8lQggxjwbNEdDKK2vUO4D0KXLzpmEcSCh1aptBnjGZHbaO3OuXmcp+BVPtXaopHIPG/cwajm46NCV21tZzfuqbvFHidcZA7Q9Sq7BNHrvm5J5neq8XFeS9+i5ZeK0wWFxFd0OrCk0/hpAE//bv2TmJ+z9j8r3YrEd4ycr5ZAnWG5YTfZ8gEBXu1K+Rkq/Jw4TKSRHzyeV7cweLwjiS9uJpDVwAbUHUDVUw7VUPxCo3qJC6LbOOLib75XK7RwecWAgm4+q5+bgkv6rcfJ9n27Yo1PJUb0Nj7KNQnXVcPtLBvpujK0j2v1Q6O0alO0vaOB8TVyXBeZO4JshPbzVHg9vgkB8fzDT1CthUzCQbctD6qdlh97bCzMsUCwEQdDzQZlGtmJgWH4txPAIhcsaAAALAaALQKwouKhJUnhRWENxKiZRSFEhAC9QFK1U9Uak6wRYrmWKWVYixrC05IPBWbXwq3D6Jpk2XXh1HPn3TJbN10HZDZ3e1Rwbd3Rc2xxBmLK/o7Ufh6GXIQ+rfNoRTGkq/HlMP2RylvS47U7ZDjkYYaLey42vXQ6+JJOspN7lPLLdUxmo63snsk4ujXDfOwtgWgtd/pcN2t2a+lVBBLSZaQdJbZep/Y46DiTu+79xmlUn2nmnkbVLc33zhA1IM3+AW55rVbju9x5YXPHmaCOK2C0/pTjadJ3lcWH8r7f2Q62FLdbjiFExjZ2PLCGuNpAB4LuNkm43rzd1MLsuxG0e8mkbvb7kJLPkdvQsNRzRlT4w3ElQwDSG6ZertE3WxOVj3OIIa0m1jYSm9Tbe0aVWkTDXCd8GSPRG74DVxHBcl2dqH+JaCAD/D5pbN8zp8dvNC7BhG8/wBvTVNj3AqHeDUgu/zehY3Fso031nCA1pMTqdw9SQi1WHQFt9LSuZ7c1nNpU6RdOercRHhY2fnC19tFJSxxcXF2rnFxPM7ugTuFxF7FUdNx5IzaxH+WXdhdTpz5PQOzlSarRxWds9reLu2nTXqqTsjiqveS1hfkY5xuBuVDjcW57nOcTLnEn30Vcs55b/hZGsTiJUdlNz16TIkOe0H1KEBKa2U7LiKJGoqs/wCyn7uzfB77S+yAa3MzRzT6OZcfBeQ02uHldPI/svp/tY0OYxp4u9st/mvnTEtZvYRBcA5uhAJ1XFyf5LYdxVF/5m34hWWy9o93bNNObjeOYS76X5SCgPZyhSs2eXTtHOBAIgjktEqg2Ljsv3btPwnhO5XZco2aVl2KFqw1IHUrYIhVONBLnGAWZmMzHzAg3yhDR1tZRLlpyjCDN5gsc4KBUSsybiErXhMSgVQjGLLFKFiIGcG0FoKsKNNVWxqkudTOo8Q5hdhsfAF5Fl38HH52RzcmWll2V2D3jg9/lBk843Lk/tPxjm4puJYT3bTkcweXKLaL1p2WhQMcPivLO0FAVc7D+MGeu4qvPqdT4T47varIkBwuCJB5Fba2yruzGJOR1B3npEi+9u5P43EBjf8ALlc/Skm1r2f2jUo58kQSM0mDwEKv+0PbGdtGnTiQS8jfwH1VbRrZZeTANzwELmdsVnVahqggjQRqGjSQluVzv+m14y/08zHsf4ajQDpwRDQ303mOBVHSxe4gOHNO0H/kdHI3Ws0EyNuJHmb6j9lPZWPNGuKjDpe3DeFpmM3PEfI+qE9gz2i4Sme7bIxrKrGVA4EOaDBNxyVqHgggkQbEbo4Lzj7Mdpw44YnXxU/5t4XpYL5mRO8QEIxfZ2GpUp7trASdZOg0E/RONxInWnJ33Qg52mvIBgUqReRBBHo1NGsGdUjczlErjvtAbLsObRNUWnzZQd/Qrrw4gb/gue7d4Nz8KKjbuovFWIGgs8CP0ko2tI4xjE9hsLJQsPDgHC4IBHqug2Jg8zhZd3BNufL6dX2U2YGUXONnPBE8oXkWzs7K1bCVie8pvcWk/iaTK97wlPKwBePfanhHUqzcZTHlcA8AajdKlyd5XIcfooGQl6mJFNwcT5SD6hMOrtqMFRvlIkfVUnf95Vyi7Bv5rZcsxmxmNvT0Gvt//wDK+vUNhTdE7rW+i8XwW0HU7OEtJm1xfkuh7abZzUxhGECYLug0auPa8ts63y91zXK53dW1rpdVO7qiWWPL9km+k4cwgNpA3acruIsjDFubZ4kfmGvqEogzey6PZuJL231Gqo6j2uALSD0TeBrlpBCnkfB0jAgnBszF2+Z1MTxjSUVrpaCFppUlWiFgCwrUICiQtLZUSUGReoOaVPMq/GMOZsPcJMWNk2PZTOVYojDfrctLMRc0ghzTD23afoeR0XpXYHtFhqtqjm0aw8Ja8w0niw6LzlQDQNAuni57xkz4pm947TA91DSCORBlebY91yT6yQFyFTbNSkLhxbxa5wj0SWL2rSq+YuHqSqXluXwSccx+TO1K7aeJFak4ElsPA3nmndn06lQF9YjKbgaf6CqKW0qFIeBhc7if7qtx+1alWxOVv5R9TvSayvTW4zs9t3ajXk06ZhuhO4kbuipHAtM6cxoo5VunVLenA6Kkx0hbsYVQ7zD+oaozGkXHiHEa+yAGB3lMH8p09Cp03FtjZatFjQqBwRMFQkkjSUnGYiNSVd4WgWthRyulsJsfB1XUnNqMMOaQQvX9h7fp16HeSQ4DxiCTPEAbl45K63sJXFOqDms45SDz3pJT5R6PhdpU6lqb2OIEkTDvbcnqdcaQ2fQhQGCaJIDb7wBcc1gww3kDhA3Kk2nTDSfyM9IJ9lCvWyg52DLBzWGkXJtwWu73AiPYrb27hJteYT30WPMqlRlImswThiS4BpD3U2zYuA0B4L0Lsf3dRoqU3tqAiZaQY5EIjNms/DSbcQ6GMEjgYFwvN+3PZiphD/F4PvKTf+QUnFuX9QA3JsObPjmvgcsJnXuMWXnPb7aGFY17K1RsOBBaDJ9l5Oe12Ke3K7H1ojQuI9JCpH16Uy9+c+pPut+W61IWccndq02bjKhaaNOe5kkE2MKOK2qKAgRmOg+qqau3CJFIRzP0CqzVzEl8knfvCnMLe6a5SejNQlxNQHOTd06+ilSrgiDccCky0tuDbcRojio1/ms7iPqnsJKZgjym3A/Qo1LEg2NjwKRDi3XTiNEckOF7/RJYeU0ykC+3CSrBlKEvs/DED2N9U8Ao5VbCLrDPApN/zepNIOhB6EJB58ARsNRY4SWieIsetlJUzEKJKK8oTggwZKipuCiAsyISGIr+NsMdA1srFac9GdBQwRwPssWZliIK+FqEWrQduS9RxG5PpSzSWUEQdN6pNo7JLfEy7d/Ef2VtSJ1J9P7pqi/d8E0yuNLlhMp24yVs3XS7S2EHjNTs7e3cenNc7WoOYYcIXRjnMnJnx3EIhZM2KwrWXgnTSdSI5o9GvaCMw3Tr6J3ZlRphtVsA2DvoU5QwLQ91tDbep5Za9nxx2zZuDyjMRc8dyvcKGkQUo0rJXNbt0zHUSr04JgpnZ7jmbr5hoY3qp/inEwBBk63sN6tOztM1alMcxMdVgr2nDUyGNzCTlH4rJtwIFmgCL3SmEDWiNCBrr8ERx/WDu0d+6rEbBGVB16FQDgSb+meB7rTHN4id9iFMAA2ygRadE+w0m+lwkf1TKDWGYFpAMiIcQRzSmPrObAp021CSRbwtbze46BHw2GcGRUfTL5nwNIDZ/C0b+qS5b6NrTyL7QOwxok4jDt+6N3sFywn8QH5V545v+19PVKYA0a4mxkGI6Lzftr2Ba8GvgxDhd9ESA79VOdDyWxyuPVbLHy9PJHMW9eqaq0S05Xggi1xBB4EHRL1WQry7Rs01SqFvMbwdFN1GRmZflvH7hCIKe2XWaTleLbnjVp58kL9tIWpVjobjgVZ7PwU+KDlnTcjVNmtFTjYHqrak6ABFlDPOfC2GH2Lh2NOphQLQCseEKpiWi1yQP9BRXMvd4Uxs9wi6Ro1swIIgiPincG0pKY4UMhSIUYSsGQtgLbisCMZpwQ3FTe5Uu19oZSGN8x+CpjjsuV0sDiWcfisXN/8Ai3m8m6xW/D/UvyO1dhShVMGT/pXPdqJpKngt+TakOyhzQ/8AxLeB9yr/ALkrO5Q8DyxSs2bwJ90LF7JLh4gD0C6JlJTFJJ4NbHA19kNB8TRHsiUsCwR4RZdlicGDJgFV7dnNqAmmYcJlh+inlbAmOKjdhARB0W8PhwwRr1umnMgxvCBiKhECCZIHul3RykacoSh97JdaIMfBZmRJS5puBkRvHDVd99nuyHNIqEWgRz58lR9ntiOrPuDl6L1vZez2UmBrZ01y2+ab2nacLDvJHS/tZY6rvJMDfGvVRDAbHMT0H7otOgJFpEbwqROoMcNc8eoA9oUje/etHqiGjTB0AK01zJuBl/lCYLQzWIn75hHKD9FsPDhPecpgEfJbcymTuH9EfFBqM3AT1A/dC9AyuYHnE/yt06QkqtTeKl/5R9AldqVHTSpUw0PqPLZgHKxjcz3Rv4eqDsqs59KS0FwfVYSBGYU3loMbphLct9Hjn+1ewKWIJcf/AGR5oF+TgvP8f2eDDD2kc2mxXqO0acHQDoqXFUwbESFO2z0eavtwDNmUxHhnqZTH8KIyhoAOoAV/jNkDVlv0qoeCDBQ8rTeML4XD5N+YCwncOCYLkKpXDRJWhWBdl3xKF3R0PKSxIJdmiwLfZNSpMaTohvQ6awLZLnRqRHQBWtFkBRwmHhMOakt2IZWSshYVoKLlAIhKG5EAcXVDWuJ0AXPZqb4cJzk/BP8AaSrFF3sqXZLbTyXRxTU2hyXd06VhEDoFiUbUsFittPVeiYbC5mytuwcJPA44tbARXY1zjcq/62BrKXQ38Og1qMLBjCoPrk6lLlpbDYRspNKEZUmlRdGjG5UmLYWPa8ayrsaKv2s0QFHk9Nj7WdbZTMTTFRoDXkXgjXfK53Hdma4LbZgDMgq57O1yMzAbaj6roWF0KeM2TLLTz2h2arkmWG5JXQ7J7GaGoB6yurFO409in6dNx0c0jof3VJgncwNm7LpU2kNAB5Eqxp05Fw6Otv3SrGX87fZyepsdo17Y43n2VJincg6+FEA5Xe5RRhLXzD1ITBDo84PoVNjCZN/Qn5JtB5FRh2xIcT1UWMBtf4ptwI3u+Kwk2EEcxa3qjIGwXMAFyY6JepTp6kvnlYe4TGJe0/iJ5SDohS380dQtY21LtDCl1SnWpEh1POIeHQ4VG5TcbwhYTCdzRZSD5iSTB8TnEucfclWteo03DpI4JHExrInmo3H5NtUYtsyPiqis1XNeL3SFVg1SVSK9wSeJ2cH9VZuatQkPK5PaWy3tEC8uAt1QG4N/eOtuA+K7JzAhvoBHttucpbPO9OUsNCfqN4IUJaMaAhCejwhPQEK6gUVxQ3LMhCi4raG8LMqe0rJon0VJsh/hIXS46lnY5vELkdn1cjyD0XTx94WIZ9ZLEV1iVdWHFYm2X/r0KlVtCn/EKubUWy9aZV13CVYDEKTa6rO9hbZiAj5NMNLZtdGp1d6p24pFZXJS+TaXAqyq/ata4Czvw0XOip6mKzuLpUuS7HGaXGx6kVW3jcuvoz+eD0XEbKM1WdQu1pebcb8UMEuT2fw+sF0+qepVDxFvcpGlTBOgFrGUZjSDJ95VkacIJ0aT0FkdgjVp9igNrNtci/5onpATzHNN8xB6j5FPCVAkk6D2M+yMKhG8j+kqLQNc/wBFGm4SYLjzDgm0XYgxPQ9QVB1UHeBf3UsvF/uVB1Malw9wtodpuaL8N8gAJGsGdByuE44gi5txt9Sla4bFj8lqEJva3lHNVuKy7gD0VhWyx5oKrajQN6jaeFK7BuStUpisJ0KTqqdUgThyWiFsgqElKZCpKG4lTLColAdgPCHCnUKg4oGRIUXhZK242WYIlBcUV6E5LRQJQnOW3FDc5GMi8rndubNn7xmu8LoC9CeqYZXG7JnjMppwklbXWHBs/KFtdH559Ifgv2smVCmWPWLEjupgQdy05jeC2sRT3UTSGqi6vAsFixLVFPj8e4uy6BbwrlixTy9BHQdnz983pK7OnioPlCxYtglyezlPGfpCKzH6jICOBKxYrOcduN8UZGwBKKcbceEXWLEcQGG0sxILdOf9kWhib2EeqxYq0qbqgnTWyFWeBbLP+dFixKILntP4fYwlX1p0ACxYly9N8lKlTr7oNSryWLFK+jEHVbpSsOaxYlUgbAtxuWLEtMFVCG5YsQYNzLJV6xYgdAFSBWLFmBe5L1HrFiFEF5QisWLMEStELSxEEYWLFizP/9k="/>
          <p:cNvSpPr>
            <a:spLocks noChangeAspect="1" noChangeArrowheads="1"/>
          </p:cNvSpPr>
          <p:nvPr/>
        </p:nvSpPr>
        <p:spPr bwMode="auto">
          <a:xfrm>
            <a:off x="155575" y="-1531938"/>
            <a:ext cx="59340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SExQWFRQXFBQVFxYUFxQVFBYUFBQWFxQUFBQYHCggGBolHBQUITEhJSkrLi4uFx8zODMsNygtLisBCgoKDg0OGBAQGiwcHBwsLCwsLCwsLCwsLCwsLCwsLCwsLCwsLCwsLCwsLCwsLCwsLCwsLCw3NzcsLCwrLCssN//AABEIAKUBMgMBIgACEQEDEQH/xAAcAAACAgMBAQAAAAAAAAAAAAADBAIFAAEGBwj/xAA8EAABAwIDBQYDBgYCAwEAAAABAAIRAyEEEjEFQVFhcQYTIjKBkaGxwQcjQlJi0RRyguHw8UOyFTOSJP/EABkBAAMBAQEAAAAAAAAAAAAAAAECAwAEBf/EACQRAQEAAgICAgMAAwEAAAAAAAABAhEDIRIxQVETImEycYEE/9oADAMBAAIRAxEAPwDgpUmuWgFNoXnvQEYigIbURosgZJqyu6Gk7wpsap1KctI5LMXq1jaOEor5ZBmZ3IVLDHJfVFNNzhMRAsEeimm1CKWbf/dZXrEZINyLwhNa808mSDZHbQc8E5cpDYA5oaagYfaLhQfJ8WYgI+CxJJa2pULfAD6lSbsl+Z1pGUR/NvTmFwtRjiTRzWaAbECE2ibq2pgFsBxNtd6B2bw056hc8w8gSdQmn1KjWeCnmPDSEXs2KzGZH0styZkHW6bHGhlel1hXje0jmrCmYvGZDoh7gBPoQCmRScIk25D5qklhBG5Yjuwtl0GO7PX91NlP9XTwqZJHEjjomLUe9BHkHuh21APp+6aa0EeUT1CWquLbNi/rdEYC+vezTw1AlV1dxky2f6hCPVkm4M9EGsROhnpKld080qtpU81N7QzVrt/Irle+z4ei0t8IZ3j3bopDy8pIC7LEVDuBgchK53A7FNJlWm55cKhdugNaZhoHqUthop6uEPcU35PvXVGPzAXlzpMnhlTex3y2o781V59jH0R8Ls6sMnePBbTkNiQXQIBf6IWCwNWmA3vGlkuPk8VyT5p5qdMRFJxw1SGmXueY3w59knWaaWJNV4gOa5o5hjBEeytmYaqCA6tLWumAIceAc6UDEbMbUDQ55OWqag6H8C0ZSU6boqmJe99IEcXE5y32IV7RdUJ8bAwcAcyFXwIJJFTKe97yYBg5coEdEWk1wHifnM6wB8kbdxpGYgQ1xtZpPsFUmie6wzD+NzT83FWGNpOqDKH5AQQYAJIPMpc7OJLCaz/BZvhba0ISto69p4oLmIhfznmd6G5yUdIFpQnhGJQy7ksYJwQ3BGIQ3BFg8vNYsyrawFA1TDVgCIAmZoBFAWg1EYEBjbEYSogIrAgzbWlGYL81um1SFH7wHdlj1WZOnKcom6GKXNGpNRLamzHw8Mg667h1Vy2qdFyeFYe9JBcHd5cRbKuqpgFPCUanW3JuhV3x6penS0Oqfw9I8GjqqSkpmhXkSBp/llYYesXWhK0aRi4ZHIH5SsdQm2ZvqCqSlNuxESIlbFWQPwj4KFOgQNWH+kyjMw5y3j2KIIVXj8s9EAPafwnndFNLcXjoAhVsOQZPuAkuxgDXmbAno4D5pWvUfqRA6ifdNVaO8336RZLVodA46TAk8klp4rcS5x3D31SLm9NIVnVpsG8/A/VJVXN3ylpp2RrvHlDgHQCW3mCYn4FK1JO8ItSl98ag8ppBu6ZDpUKg/wAsp00ALOnVJ4msQ7K1pcQA50ECztI4lNueqbE0JfU8Di9z2Fj4OUMaBPiHrbmgKxcNQhEQiudJUXBAwULbmqYHJbLeSzF8iiQjOahEIMGSoFFyqDmIsG5CcVN7Uu5FhMy0grFmCCIHQogK0w+BAaHG54cFTHHZcstEmUnnS3X9k1h9nl3mqPn9MAfJMEJjCUsxAXRx8Ut0hnndbWOz/s/OIZnp4l7CNM4zNJ9Lqjx+Fq4ap3WIAHB7bscvXMABQwoJiSFwe3MQKhIcA5u6dyp/6OHCeg4+S/Kiw2Oozl71oPOR81ZsAIkEEcWkFcvtDZpMnJ0MWKpGl9M+V7I3tJXH4Leb0OSpMrXXEYbbNRv/ACE8nz81bYPbYd5rH4IXGwfKV07HSZsrHDvC56jjJ0Vtg35jEwhAsXDcQQJIsNU9szE5xnLTBPh58D0Vf/Bh4GY2mYG+OPFW2GqZYuCPURyVIWnm13c/QaJhuKOuWY5ILDaQ4X1F1vu5vm/7R8lQggxjwbNEdDKK2vUO4D0KXLzpmEcSCh1aptBnjGZHbaO3OuXmcp+BVPtXaopHIPG/cwajm46NCV21tZzfuqbvFHidcZA7Q9Sq7BNHrvm5J5neq8XFeS9+i5ZeK0wWFxFd0OrCk0/hpAE//bv2TmJ+z9j8r3YrEd4ycr5ZAnWG5YTfZ8gEBXu1K+Rkq/Jw4TKSRHzyeV7cweLwjiS9uJpDVwAbUHUDVUw7VUPxCo3qJC6LbOOLib75XK7RwecWAgm4+q5+bgkv6rcfJ9n27Yo1PJUb0Nj7KNQnXVcPtLBvpujK0j2v1Q6O0alO0vaOB8TVyXBeZO4JshPbzVHg9vgkB8fzDT1CthUzCQbctD6qdlh97bCzMsUCwEQdDzQZlGtmJgWH4txPAIhcsaAAALAaALQKwouKhJUnhRWENxKiZRSFEhAC9QFK1U9Uak6wRYrmWKWVYixrC05IPBWbXwq3D6Jpk2XXh1HPn3TJbN10HZDZ3e1Rwbd3Rc2xxBmLK/o7Ufh6GXIQ+rfNoRTGkq/HlMP2RylvS47U7ZDjkYYaLey42vXQ6+JJOspN7lPLLdUxmo63snsk4ujXDfOwtgWgtd/pcN2t2a+lVBBLSZaQdJbZep/Y46DiTu+79xmlUn2nmnkbVLc33zhA1IM3+AW55rVbju9x5YXPHmaCOK2C0/pTjadJ3lcWH8r7f2Q62FLdbjiFExjZ2PLCGuNpAB4LuNkm43rzd1MLsuxG0e8mkbvb7kJLPkdvQsNRzRlT4w3ElQwDSG6ZertE3WxOVj3OIIa0m1jYSm9Tbe0aVWkTDXCd8GSPRG74DVxHBcl2dqH+JaCAD/D5pbN8zp8dvNC7BhG8/wBvTVNj3AqHeDUgu/zehY3Fso031nCA1pMTqdw9SQi1WHQFt9LSuZ7c1nNpU6RdOercRHhY2fnC19tFJSxxcXF2rnFxPM7ugTuFxF7FUdNx5IzaxH+WXdhdTpz5PQOzlSarRxWds9reLu2nTXqqTsjiqveS1hfkY5xuBuVDjcW57nOcTLnEn30Vcs55b/hZGsTiJUdlNz16TIkOe0H1KEBKa2U7LiKJGoqs/wCyn7uzfB77S+yAa3MzRzT6OZcfBeQ02uHldPI/svp/tY0OYxp4u9st/mvnTEtZvYRBcA5uhAJ1XFyf5LYdxVF/5m34hWWy9o93bNNObjeOYS76X5SCgPZyhSs2eXTtHOBAIgjktEqg2Ljsv3btPwnhO5XZco2aVl2KFqw1IHUrYIhVONBLnGAWZmMzHzAg3yhDR1tZRLlpyjCDN5gsc4KBUSsybiErXhMSgVQjGLLFKFiIGcG0FoKsKNNVWxqkudTOo8Q5hdhsfAF5Fl38HH52RzcmWll2V2D3jg9/lBk843Lk/tPxjm4puJYT3bTkcweXKLaL1p2WhQMcPivLO0FAVc7D+MGeu4qvPqdT4T47varIkBwuCJB5Fba2yruzGJOR1B3npEi+9u5P43EBjf8ALlc/Skm1r2f2jUo58kQSM0mDwEKv+0PbGdtGnTiQS8jfwH1VbRrZZeTANzwELmdsVnVahqggjQRqGjSQluVzv+m14y/08zHsf4ajQDpwRDQ303mOBVHSxe4gOHNO0H/kdHI3Ws0EyNuJHmb6j9lPZWPNGuKjDpe3DeFpmM3PEfI+qE9gz2i4Sme7bIxrKrGVA4EOaDBNxyVqHgggkQbEbo4Lzj7Mdpw44YnXxU/5t4XpYL5mRO8QEIxfZ2GpUp7trASdZOg0E/RONxInWnJ33Qg52mvIBgUqReRBBHo1NGsGdUjczlErjvtAbLsObRNUWnzZQd/Qrrw4gb/gue7d4Nz8KKjbuovFWIGgs8CP0ko2tI4xjE9hsLJQsPDgHC4IBHqug2Jg8zhZd3BNufL6dX2U2YGUXONnPBE8oXkWzs7K1bCVie8pvcWk/iaTK97wlPKwBePfanhHUqzcZTHlcA8AajdKlyd5XIcfooGQl6mJFNwcT5SD6hMOrtqMFRvlIkfVUnf95Vyi7Bv5rZcsxmxmNvT0Gvt//wDK+vUNhTdE7rW+i8XwW0HU7OEtJm1xfkuh7abZzUxhGECYLug0auPa8ts63y91zXK53dW1rpdVO7qiWWPL9km+k4cwgNpA3acruIsjDFubZ4kfmGvqEogzey6PZuJL231Gqo6j2uALSD0TeBrlpBCnkfB0jAgnBszF2+Z1MTxjSUVrpaCFppUlWiFgCwrUICiQtLZUSUGReoOaVPMq/GMOZsPcJMWNk2PZTOVYojDfrctLMRc0ghzTD23afoeR0XpXYHtFhqtqjm0aw8Ja8w0niw6LzlQDQNAuni57xkz4pm947TA91DSCORBlebY91yT6yQFyFTbNSkLhxbxa5wj0SWL2rSq+YuHqSqXluXwSccx+TO1K7aeJFak4ElsPA3nmndn06lQF9YjKbgaf6CqKW0qFIeBhc7if7qtx+1alWxOVv5R9TvSayvTW4zs9t3ajXk06ZhuhO4kbuipHAtM6cxoo5VunVLenA6Kkx0hbsYVQ7zD+oaozGkXHiHEa+yAGB3lMH8p09Cp03FtjZatFjQqBwRMFQkkjSUnGYiNSVd4WgWthRyulsJsfB1XUnNqMMOaQQvX9h7fp16HeSQ4DxiCTPEAbl45K63sJXFOqDms45SDz3pJT5R6PhdpU6lqb2OIEkTDvbcnqdcaQ2fQhQGCaJIDb7wBcc1gww3kDhA3Kk2nTDSfyM9IJ9lCvWyg52DLBzWGkXJtwWu73AiPYrb27hJteYT30WPMqlRlImswThiS4BpD3U2zYuA0B4L0Lsf3dRoqU3tqAiZaQY5EIjNms/DSbcQ6GMEjgYFwvN+3PZiphD/F4PvKTf+QUnFuX9QA3JsObPjmvgcsJnXuMWXnPb7aGFY17K1RsOBBaDJ9l5Oe12Ke3K7H1ojQuI9JCpH16Uy9+c+pPut+W61IWccndq02bjKhaaNOe5kkE2MKOK2qKAgRmOg+qqau3CJFIRzP0CqzVzEl8knfvCnMLe6a5SejNQlxNQHOTd06+ilSrgiDccCky0tuDbcRojio1/ms7iPqnsJKZgjym3A/Qo1LEg2NjwKRDi3XTiNEckOF7/RJYeU0ykC+3CSrBlKEvs/DED2N9U8Ao5VbCLrDPApN/zepNIOhB6EJB58ARsNRY4SWieIsetlJUzEKJKK8oTggwZKipuCiAsyISGIr+NsMdA1srFac9GdBQwRwPssWZliIK+FqEWrQduS9RxG5PpSzSWUEQdN6pNo7JLfEy7d/Ef2VtSJ1J9P7pqi/d8E0yuNLlhMp24yVs3XS7S2EHjNTs7e3cenNc7WoOYYcIXRjnMnJnx3EIhZM2KwrWXgnTSdSI5o9GvaCMw3Tr6J3ZlRphtVsA2DvoU5QwLQ91tDbep5Za9nxx2zZuDyjMRc8dyvcKGkQUo0rJXNbt0zHUSr04JgpnZ7jmbr5hoY3qp/inEwBBk63sN6tOztM1alMcxMdVgr2nDUyGNzCTlH4rJtwIFmgCL3SmEDWiNCBrr8ERx/WDu0d+6rEbBGVB16FQDgSb+meB7rTHN4id9iFMAA2ygRadE+w0m+lwkf1TKDWGYFpAMiIcQRzSmPrObAp021CSRbwtbze46BHw2GcGRUfTL5nwNIDZ/C0b+qS5b6NrTyL7QOwxok4jDt+6N3sFywn8QH5V545v+19PVKYA0a4mxkGI6Lzftr2Ba8GvgxDhd9ESA79VOdDyWxyuPVbLHy9PJHMW9eqaq0S05Xggi1xBB4EHRL1WQry7Rs01SqFvMbwdFN1GRmZflvH7hCIKe2XWaTleLbnjVp58kL9tIWpVjobjgVZ7PwU+KDlnTcjVNmtFTjYHqrak6ABFlDPOfC2GH2Lh2NOphQLQCseEKpiWi1yQP9BRXMvd4Uxs9wi6Ro1swIIgiPincG0pKY4UMhSIUYSsGQtgLbisCMZpwQ3FTe5Uu19oZSGN8x+CpjjsuV0sDiWcfisXN/8Ai3m8m6xW/D/UvyO1dhShVMGT/pXPdqJpKngt+TakOyhzQ/8AxLeB9yr/ALkrO5Q8DyxSs2bwJ90LF7JLh4gD0C6JlJTFJJ4NbHA19kNB8TRHsiUsCwR4RZdlicGDJgFV7dnNqAmmYcJlh+inlbAmOKjdhARB0W8PhwwRr1umnMgxvCBiKhECCZIHul3RykacoSh97JdaIMfBZmRJS5puBkRvHDVd99nuyHNIqEWgRz58lR9ntiOrPuDl6L1vZez2UmBrZ01y2+ab2nacLDvJHS/tZY6rvJMDfGvVRDAbHMT0H7otOgJFpEbwqROoMcNc8eoA9oUje/etHqiGjTB0AK01zJuBl/lCYLQzWIn75hHKD9FsPDhPecpgEfJbcymTuH9EfFBqM3AT1A/dC9AyuYHnE/yt06QkqtTeKl/5R9AldqVHTSpUw0PqPLZgHKxjcz3Rv4eqDsqs59KS0FwfVYSBGYU3loMbphLct9Hjn+1ewKWIJcf/AGR5oF+TgvP8f2eDDD2kc2mxXqO0acHQDoqXFUwbESFO2z0eavtwDNmUxHhnqZTH8KIyhoAOoAV/jNkDVlv0qoeCDBQ8rTeML4XD5N+YCwncOCYLkKpXDRJWhWBdl3xKF3R0PKSxIJdmiwLfZNSpMaTohvQ6awLZLnRqRHQBWtFkBRwmHhMOakt2IZWSshYVoKLlAIhKG5EAcXVDWuJ0AXPZqb4cJzk/BP8AaSrFF3sqXZLbTyXRxTU2hyXd06VhEDoFiUbUsFittPVeiYbC5mytuwcJPA44tbARXY1zjcq/62BrKXQ38Og1qMLBjCoPrk6lLlpbDYRspNKEZUmlRdGjG5UmLYWPa8ayrsaKv2s0QFHk9Nj7WdbZTMTTFRoDXkXgjXfK53Hdma4LbZgDMgq57O1yMzAbaj6roWF0KeM2TLLTz2h2arkmWG5JXQ7J7GaGoB6yurFO409in6dNx0c0jof3VJgncwNm7LpU2kNAB5Eqxp05Fw6Otv3SrGX87fZyepsdo17Y43n2VJincg6+FEA5Xe5RRhLXzD1ITBDo84PoVNjCZN/Qn5JtB5FRh2xIcT1UWMBtf4ptwI3u+Kwk2EEcxa3qjIGwXMAFyY6JepTp6kvnlYe4TGJe0/iJ5SDohS380dQtY21LtDCl1SnWpEh1POIeHQ4VG5TcbwhYTCdzRZSD5iSTB8TnEucfclWteo03DpI4JHExrInmo3H5NtUYtsyPiqis1XNeL3SFVg1SVSK9wSeJ2cH9VZuatQkPK5PaWy3tEC8uAt1QG4N/eOtuA+K7JzAhvoBHttucpbPO9OUsNCfqN4IUJaMaAhCejwhPQEK6gUVxQ3LMhCi4raG8LMqe0rJon0VJsh/hIXS46lnY5vELkdn1cjyD0XTx94WIZ9ZLEV1iVdWHFYm2X/r0KlVtCn/EKubUWy9aZV13CVYDEKTa6rO9hbZiAj5NMNLZtdGp1d6p24pFZXJS+TaXAqyq/ata4Czvw0XOip6mKzuLpUuS7HGaXGx6kVW3jcuvoz+eD0XEbKM1WdQu1pebcb8UMEuT2fw+sF0+qepVDxFvcpGlTBOgFrGUZjSDJ95VkacIJ0aT0FkdgjVp9igNrNtci/5onpATzHNN8xB6j5FPCVAkk6D2M+yMKhG8j+kqLQNc/wBFGm4SYLjzDgm0XYgxPQ9QVB1UHeBf3UsvF/uVB1Malw9wtodpuaL8N8gAJGsGdByuE44gi5txt9Sla4bFj8lqEJva3lHNVuKy7gD0VhWyx5oKrajQN6jaeFK7BuStUpisJ0KTqqdUgThyWiFsgqElKZCpKG4lTLColAdgPCHCnUKg4oGRIUXhZK242WYIlBcUV6E5LRQJQnOW3FDc5GMi8rndubNn7xmu8LoC9CeqYZXG7JnjMppwklbXWHBs/KFtdH559Ifgv2smVCmWPWLEjupgQdy05jeC2sRT3UTSGqi6vAsFixLVFPj8e4uy6BbwrlixTy9BHQdnz983pK7OnioPlCxYtglyezlPGfpCKzH6jICOBKxYrOcduN8UZGwBKKcbceEXWLEcQGG0sxILdOf9kWhib2EeqxYq0qbqgnTWyFWeBbLP+dFixKILntP4fYwlX1p0ACxYly9N8lKlTr7oNSryWLFK+jEHVbpSsOaxYlUgbAtxuWLEtMFVCG5YsQYNzLJV6xYgdAFSBWLFmBe5L1HrFiFEF5QisWLMEStELSxEEYWLFizP/9k="/>
          <p:cNvSpPr>
            <a:spLocks noChangeAspect="1" noChangeArrowheads="1"/>
          </p:cNvSpPr>
          <p:nvPr/>
        </p:nvSpPr>
        <p:spPr bwMode="auto">
          <a:xfrm>
            <a:off x="307975" y="-1379538"/>
            <a:ext cx="59340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21495"/>
            <a:ext cx="7558087" cy="1981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0" y="4892677"/>
            <a:ext cx="9000330" cy="1151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873900"/>
            <a:ext cx="5498305" cy="134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Hypothesis Testing a Claim on a Population Proportion (</a:t>
            </a:r>
            <a:r>
              <a:rPr lang="en-US" b="1" i="1" u="sng" dirty="0" smtClean="0"/>
              <a:t>p</a:t>
            </a:r>
            <a:r>
              <a:rPr lang="en-US" b="1" u="sng" dirty="0" smtClean="0"/>
              <a:t>)…and </a:t>
            </a:r>
            <a:r>
              <a:rPr lang="en-US" b="1" u="sng" smtClean="0"/>
              <a:t>a 10 </a:t>
            </a:r>
            <a:r>
              <a:rPr lang="en-US" b="1" u="sng" dirty="0" smtClean="0"/>
              <a:t>– step plan for Hypothesis Testing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2362200"/>
            <a:ext cx="7620000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Question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Is a flu vaccine working? (data sheet)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00400"/>
            <a:ext cx="8229600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dirty="0" smtClean="0">
                <a:latin typeface="+mj-lt"/>
                <a:ea typeface="+mj-ea"/>
                <a:cs typeface="+mj-cs"/>
                <a:hlinkClick r:id="rId2" action="ppaction://hlinkfile"/>
              </a:rPr>
              <a:t>(aside) 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Step 11</a:t>
            </a: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: the future?</a:t>
            </a:r>
            <a:endParaRPr kumimoji="0" lang="en-US" sz="4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data:image/jpeg;base64,/9j/4AAQSkZJRgABAQAAAQABAAD/2wCEAAkGBxQTEhUSExQWFRQXFBQVFxYUFxQVFBYUFBQWFxQUFBQYHCggGBolHBQUITEhJSkrLi4uFx8zODMsNygtLisBCgoKDg0OGBAQGiwcHBwsLCwsLCwsLCwsLCwsLCwsLCwsLCwsLCwsLCwsLCwsLCwsLCwsLCw3NzcsLCwrLCssN//AABEIAKUBMgMBIgACEQEDEQH/xAAcAAACAgMBAQAAAAAAAAAAAAADBAIFAAEGBwj/xAA8EAABAwIDBQYDBgYCAwEAAAABAAIRAyEEEjEFQVFhcQYTIjKBkaGxwQcjQlJi0RRyguHw8UOyFTOSJP/EABkBAAMBAQEAAAAAAAAAAAAAAAECAwAEBf/EACQRAQEAAgICAgMAAwEAAAAAAAABAhEDIRIxQVETImEycYEE/9oADAMBAAIRAxEAPwDgpUmuWgFNoXnvQEYigIbURosgZJqyu6Gk7wpsap1KctI5LMXq1jaOEor5ZBmZ3IVLDHJfVFNNzhMRAsEeimm1CKWbf/dZXrEZINyLwhNa808mSDZHbQc8E5cpDYA5oaagYfaLhQfJ8WYgI+CxJJa2pULfAD6lSbsl+Z1pGUR/NvTmFwtRjiTRzWaAbECE2ibq2pgFsBxNtd6B2bw056hc8w8gSdQmn1KjWeCnmPDSEXs2KzGZH0styZkHW6bHGhlel1hXje0jmrCmYvGZDoh7gBPoQCmRScIk25D5qklhBG5Yjuwtl0GO7PX91NlP9XTwqZJHEjjomLUe9BHkHuh21APp+6aa0EeUT1CWquLbNi/rdEYC+vezTw1AlV1dxky2f6hCPVkm4M9EGsROhnpKld080qtpU81N7QzVrt/Irle+z4ei0t8IZ3j3bopDy8pIC7LEVDuBgchK53A7FNJlWm55cKhdugNaZhoHqUthop6uEPcU35PvXVGPzAXlzpMnhlTex3y2o781V59jH0R8Ls6sMnePBbTkNiQXQIBf6IWCwNWmA3vGlkuPk8VyT5p5qdMRFJxw1SGmXueY3w59knWaaWJNV4gOa5o5hjBEeytmYaqCA6tLWumAIceAc6UDEbMbUDQ55OWqag6H8C0ZSU6boqmJe99IEcXE5y32IV7RdUJ8bAwcAcyFXwIJJFTKe97yYBg5coEdEWk1wHifnM6wB8kbdxpGYgQ1xtZpPsFUmie6wzD+NzT83FWGNpOqDKH5AQQYAJIPMpc7OJLCaz/BZvhba0ISto69p4oLmIhfznmd6G5yUdIFpQnhGJQy7ksYJwQ3BGIQ3BFg8vNYsyrawFA1TDVgCIAmZoBFAWg1EYEBjbEYSogIrAgzbWlGYL81um1SFH7wHdlj1WZOnKcom6GKXNGpNRLamzHw8Mg667h1Vy2qdFyeFYe9JBcHd5cRbKuqpgFPCUanW3JuhV3x6penS0Oqfw9I8GjqqSkpmhXkSBp/llYYesXWhK0aRi4ZHIH5SsdQm2ZvqCqSlNuxESIlbFWQPwj4KFOgQNWH+kyjMw5y3j2KIIVXj8s9EAPafwnndFNLcXjoAhVsOQZPuAkuxgDXmbAno4D5pWvUfqRA6ifdNVaO8336RZLVodA46TAk8klp4rcS5x3D31SLm9NIVnVpsG8/A/VJVXN3ylpp2RrvHlDgHQCW3mCYn4FK1JO8ItSl98ag8ppBu6ZDpUKg/wAsp00ALOnVJ4msQ7K1pcQA50ECztI4lNueqbE0JfU8Di9z2Fj4OUMaBPiHrbmgKxcNQhEQiudJUXBAwULbmqYHJbLeSzF8iiQjOahEIMGSoFFyqDmIsG5CcVN7Uu5FhMy0grFmCCIHQogK0w+BAaHG54cFTHHZcstEmUnnS3X9k1h9nl3mqPn9MAfJMEJjCUsxAXRx8Ut0hnndbWOz/s/OIZnp4l7CNM4zNJ9Lqjx+Fq4ap3WIAHB7bscvXMABQwoJiSFwe3MQKhIcA5u6dyp/6OHCeg4+S/Kiw2Oozl71oPOR81ZsAIkEEcWkFcvtDZpMnJ0MWKpGl9M+V7I3tJXH4Leb0OSpMrXXEYbbNRv/ACE8nz81bYPbYd5rH4IXGwfKV07HSZsrHDvC56jjJ0Vtg35jEwhAsXDcQQJIsNU9szE5xnLTBPh58D0Vf/Bh4GY2mYG+OPFW2GqZYuCPURyVIWnm13c/QaJhuKOuWY5ILDaQ4X1F1vu5vm/7R8lQggxjwbNEdDKK2vUO4D0KXLzpmEcSCh1aptBnjGZHbaO3OuXmcp+BVPtXaopHIPG/cwajm46NCV21tZzfuqbvFHidcZA7Q9Sq7BNHrvm5J5neq8XFeS9+i5ZeK0wWFxFd0OrCk0/hpAE//bv2TmJ+z9j8r3YrEd4ycr5ZAnWG5YTfZ8gEBXu1K+Rkq/Jw4TKSRHzyeV7cweLwjiS9uJpDVwAbUHUDVUw7VUPxCo3qJC6LbOOLib75XK7RwecWAgm4+q5+bgkv6rcfJ9n27Yo1PJUb0Nj7KNQnXVcPtLBvpujK0j2v1Q6O0alO0vaOB8TVyXBeZO4JshPbzVHg9vgkB8fzDT1CthUzCQbctD6qdlh97bCzMsUCwEQdDzQZlGtmJgWH4txPAIhcsaAAALAaALQKwouKhJUnhRWENxKiZRSFEhAC9QFK1U9Uak6wRYrmWKWVYixrC05IPBWbXwq3D6Jpk2XXh1HPn3TJbN10HZDZ3e1Rwbd3Rc2xxBmLK/o7Ufh6GXIQ+rfNoRTGkq/HlMP2RylvS47U7ZDjkYYaLey42vXQ6+JJOspN7lPLLdUxmo63snsk4ujXDfOwtgWgtd/pcN2t2a+lVBBLSZaQdJbZep/Y46DiTu+79xmlUn2nmnkbVLc33zhA1IM3+AW55rVbju9x5YXPHmaCOK2C0/pTjadJ3lcWH8r7f2Q62FLdbjiFExjZ2PLCGuNpAB4LuNkm43rzd1MLsuxG0e8mkbvb7kJLPkdvQsNRzRlT4w3ElQwDSG6ZertE3WxOVj3OIIa0m1jYSm9Tbe0aVWkTDXCd8GSPRG74DVxHBcl2dqH+JaCAD/D5pbN8zp8dvNC7BhG8/wBvTVNj3AqHeDUgu/zehY3Fso031nCA1pMTqdw9SQi1WHQFt9LSuZ7c1nNpU6RdOercRHhY2fnC19tFJSxxcXF2rnFxPM7ugTuFxF7FUdNx5IzaxH+WXdhdTpz5PQOzlSarRxWds9reLu2nTXqqTsjiqveS1hfkY5xuBuVDjcW57nOcTLnEn30Vcs55b/hZGsTiJUdlNz16TIkOe0H1KEBKa2U7LiKJGoqs/wCyn7uzfB77S+yAa3MzRzT6OZcfBeQ02uHldPI/svp/tY0OYxp4u9st/mvnTEtZvYRBcA5uhAJ1XFyf5LYdxVF/5m34hWWy9o93bNNObjeOYS76X5SCgPZyhSs2eXTtHOBAIgjktEqg2Ljsv3btPwnhO5XZco2aVl2KFqw1IHUrYIhVONBLnGAWZmMzHzAg3yhDR1tZRLlpyjCDN5gsc4KBUSsybiErXhMSgVQjGLLFKFiIGcG0FoKsKNNVWxqkudTOo8Q5hdhsfAF5Fl38HH52RzcmWll2V2D3jg9/lBk843Lk/tPxjm4puJYT3bTkcweXKLaL1p2WhQMcPivLO0FAVc7D+MGeu4qvPqdT4T47varIkBwuCJB5Fba2yruzGJOR1B3npEi+9u5P43EBjf8ALlc/Skm1r2f2jUo58kQSM0mDwEKv+0PbGdtGnTiQS8jfwH1VbRrZZeTANzwELmdsVnVahqggjQRqGjSQluVzv+m14y/08zHsf4ajQDpwRDQ303mOBVHSxe4gOHNO0H/kdHI3Ws0EyNuJHmb6j9lPZWPNGuKjDpe3DeFpmM3PEfI+qE9gz2i4Sme7bIxrKrGVA4EOaDBNxyVqHgggkQbEbo4Lzj7Mdpw44YnXxU/5t4XpYL5mRO8QEIxfZ2GpUp7trASdZOg0E/RONxInWnJ33Qg52mvIBgUqReRBBHo1NGsGdUjczlErjvtAbLsObRNUWnzZQd/Qrrw4gb/gue7d4Nz8KKjbuovFWIGgs8CP0ko2tI4xjE9hsLJQsPDgHC4IBHqug2Jg8zhZd3BNufL6dX2U2YGUXONnPBE8oXkWzs7K1bCVie8pvcWk/iaTK97wlPKwBePfanhHUqzcZTHlcA8AajdKlyd5XIcfooGQl6mJFNwcT5SD6hMOrtqMFRvlIkfVUnf95Vyi7Bv5rZcsxmxmNvT0Gvt//wDK+vUNhTdE7rW+i8XwW0HU7OEtJm1xfkuh7abZzUxhGECYLug0auPa8ts63y91zXK53dW1rpdVO7qiWWPL9km+k4cwgNpA3acruIsjDFubZ4kfmGvqEogzey6PZuJL231Gqo6j2uALSD0TeBrlpBCnkfB0jAgnBszF2+Z1MTxjSUVrpaCFppUlWiFgCwrUICiQtLZUSUGReoOaVPMq/GMOZsPcJMWNk2PZTOVYojDfrctLMRc0ghzTD23afoeR0XpXYHtFhqtqjm0aw8Ja8w0niw6LzlQDQNAuni57xkz4pm947TA91DSCORBlebY91yT6yQFyFTbNSkLhxbxa5wj0SWL2rSq+YuHqSqXluXwSccx+TO1K7aeJFak4ElsPA3nmndn06lQF9YjKbgaf6CqKW0qFIeBhc7if7qtx+1alWxOVv5R9TvSayvTW4zs9t3ajXk06ZhuhO4kbuipHAtM6cxoo5VunVLenA6Kkx0hbsYVQ7zD+oaozGkXHiHEa+yAGB3lMH8p09Cp03FtjZatFjQqBwRMFQkkjSUnGYiNSVd4WgWthRyulsJsfB1XUnNqMMOaQQvX9h7fp16HeSQ4DxiCTPEAbl45K63sJXFOqDms45SDz3pJT5R6PhdpU6lqb2OIEkTDvbcnqdcaQ2fQhQGCaJIDb7wBcc1gww3kDhA3Kk2nTDSfyM9IJ9lCvWyg52DLBzWGkXJtwWu73AiPYrb27hJteYT30WPMqlRlImswThiS4BpD3U2zYuA0B4L0Lsf3dRoqU3tqAiZaQY5EIjNms/DSbcQ6GMEjgYFwvN+3PZiphD/F4PvKTf+QUnFuX9QA3JsObPjmvgcsJnXuMWXnPb7aGFY17K1RsOBBaDJ9l5Oe12Ke3K7H1ojQuI9JCpH16Uy9+c+pPut+W61IWccndq02bjKhaaNOe5kkE2MKOK2qKAgRmOg+qqau3CJFIRzP0CqzVzEl8knfvCnMLe6a5SejNQlxNQHOTd06+ilSrgiDccCky0tuDbcRojio1/ms7iPqnsJKZgjym3A/Qo1LEg2NjwKRDi3XTiNEckOF7/RJYeU0ykC+3CSrBlKEvs/DED2N9U8Ao5VbCLrDPApN/zepNIOhB6EJB58ARsNRY4SWieIsetlJUzEKJKK8oTggwZKipuCiAsyISGIr+NsMdA1srFac9GdBQwRwPssWZliIK+FqEWrQduS9RxG5PpSzSWUEQdN6pNo7JLfEy7d/Ef2VtSJ1J9P7pqi/d8E0yuNLlhMp24yVs3XS7S2EHjNTs7e3cenNc7WoOYYcIXRjnMnJnx3EIhZM2KwrWXgnTSdSI5o9GvaCMw3Tr6J3ZlRphtVsA2DvoU5QwLQ91tDbep5Za9nxx2zZuDyjMRc8dyvcKGkQUo0rJXNbt0zHUSr04JgpnZ7jmbr5hoY3qp/inEwBBk63sN6tOztM1alMcxMdVgr2nDUyGNzCTlH4rJtwIFmgCL3SmEDWiNCBrr8ERx/WDu0d+6rEbBGVB16FQDgSb+meB7rTHN4id9iFMAA2ygRadE+w0m+lwkf1TKDWGYFpAMiIcQRzSmPrObAp021CSRbwtbze46BHw2GcGRUfTL5nwNIDZ/C0b+qS5b6NrTyL7QOwxok4jDt+6N3sFywn8QH5V545v+19PVKYA0a4mxkGI6Lzftr2Ba8GvgxDhd9ESA79VOdDyWxyuPVbLHy9PJHMW9eqaq0S05Xggi1xBB4EHRL1WQry7Rs01SqFvMbwdFN1GRmZflvH7hCIKe2XWaTleLbnjVp58kL9tIWpVjobjgVZ7PwU+KDlnTcjVNmtFTjYHqrak6ABFlDPOfC2GH2Lh2NOphQLQCseEKpiWi1yQP9BRXMvd4Uxs9wi6Ro1swIIgiPincG0pKY4UMhSIUYSsGQtgLbisCMZpwQ3FTe5Uu19oZSGN8x+CpjjsuV0sDiWcfisXN/8Ai3m8m6xW/D/UvyO1dhShVMGT/pXPdqJpKngt+TakOyhzQ/8AxLeB9yr/ALkrO5Q8DyxSs2bwJ90LF7JLh4gD0C6JlJTFJJ4NbHA19kNB8TRHsiUsCwR4RZdlicGDJgFV7dnNqAmmYcJlh+inlbAmOKjdhARB0W8PhwwRr1umnMgxvCBiKhECCZIHul3RykacoSh97JdaIMfBZmRJS5puBkRvHDVd99nuyHNIqEWgRz58lR9ntiOrPuDl6L1vZez2UmBrZ01y2+ab2nacLDvJHS/tZY6rvJMDfGvVRDAbHMT0H7otOgJFpEbwqROoMcNc8eoA9oUje/etHqiGjTB0AK01zJuBl/lCYLQzWIn75hHKD9FsPDhPecpgEfJbcymTuH9EfFBqM3AT1A/dC9AyuYHnE/yt06QkqtTeKl/5R9AldqVHTSpUw0PqPLZgHKxjcz3Rv4eqDsqs59KS0FwfVYSBGYU3loMbphLct9Hjn+1ewKWIJcf/AGR5oF+TgvP8f2eDDD2kc2mxXqO0acHQDoqXFUwbESFO2z0eavtwDNmUxHhnqZTH8KIyhoAOoAV/jNkDVlv0qoeCDBQ8rTeML4XD5N+YCwncOCYLkKpXDRJWhWBdl3xKF3R0PKSxIJdmiwLfZNSpMaTohvQ6awLZLnRqRHQBWtFkBRwmHhMOakt2IZWSshYVoKLlAIhKG5EAcXVDWuJ0AXPZqb4cJzk/BP8AaSrFF3sqXZLbTyXRxTU2hyXd06VhEDoFiUbUsFittPVeiYbC5mytuwcJPA44tbARXY1zjcq/62BrKXQ38Og1qMLBjCoPrk6lLlpbDYRspNKEZUmlRdGjG5UmLYWPa8ayrsaKv2s0QFHk9Nj7WdbZTMTTFRoDXkXgjXfK53Hdma4LbZgDMgq57O1yMzAbaj6roWF0KeM2TLLTz2h2arkmWG5JXQ7J7GaGoB6yurFO409in6dNx0c0jof3VJgncwNm7LpU2kNAB5Eqxp05Fw6Otv3SrGX87fZyepsdo17Y43n2VJincg6+FEA5Xe5RRhLXzD1ITBDo84PoVNjCZN/Qn5JtB5FRh2xIcT1UWMBtf4ptwI3u+Kwk2EEcxa3qjIGwXMAFyY6JepTp6kvnlYe4TGJe0/iJ5SDohS380dQtY21LtDCl1SnWpEh1POIeHQ4VG5TcbwhYTCdzRZSD5iSTB8TnEucfclWteo03DpI4JHExrInmo3H5NtUYtsyPiqis1XNeL3SFVg1SVSK9wSeJ2cH9VZuatQkPK5PaWy3tEC8uAt1QG4N/eOtuA+K7JzAhvoBHttucpbPO9OUsNCfqN4IUJaMaAhCejwhPQEK6gUVxQ3LMhCi4raG8LMqe0rJon0VJsh/hIXS46lnY5vELkdn1cjyD0XTx94WIZ9ZLEV1iVdWHFYm2X/r0KlVtCn/EKubUWy9aZV13CVYDEKTa6rO9hbZiAj5NMNLZtdGp1d6p24pFZXJS+TaXAqyq/ata4Czvw0XOip6mKzuLpUuS7HGaXGx6kVW3jcuvoz+eD0XEbKM1WdQu1pebcb8UMEuT2fw+sF0+qepVDxFvcpGlTBOgFrGUZjSDJ95VkacIJ0aT0FkdgjVp9igNrNtci/5onpATzHNN8xB6j5FPCVAkk6D2M+yMKhG8j+kqLQNc/wBFGm4SYLjzDgm0XYgxPQ9QVB1UHeBf3UsvF/uVB1Malw9wtodpuaL8N8gAJGsGdByuE44gi5txt9Sla4bFj8lqEJva3lHNVuKy7gD0VhWyx5oKrajQN6jaeFK7BuStUpisJ0KTqqdUgThyWiFsgqElKZCpKG4lTLColAdgPCHCnUKg4oGRIUXhZK242WYIlBcUV6E5LRQJQnOW3FDc5GMi8rndubNn7xmu8LoC9CeqYZXG7JnjMppwklbXWHBs/KFtdH559Ifgv2smVCmWPWLEjupgQdy05jeC2sRT3UTSGqi6vAsFixLVFPj8e4uy6BbwrlixTy9BHQdnz983pK7OnioPlCxYtglyezlPGfpCKzH6jICOBKxYrOcduN8UZGwBKKcbceEXWLEcQGG0sxILdOf9kWhib2EeqxYq0qbqgnTWyFWeBbLP+dFixKILntP4fYwlX1p0ACxYly9N8lKlTr7oNSryWLFK+jEHVbpSsOaxYlUgbAtxuWLEtMFVCG5YsQYNzLJV6xYgdAFSBWLFmBe5L1HrFiFEF5QisWLMEStELSxEEYWLFizP/9k="/>
          <p:cNvSpPr>
            <a:spLocks noChangeAspect="1" noChangeArrowheads="1"/>
          </p:cNvSpPr>
          <p:nvPr/>
        </p:nvSpPr>
        <p:spPr bwMode="auto">
          <a:xfrm>
            <a:off x="155575" y="-1531938"/>
            <a:ext cx="59340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SExQWFRQXFBQVFxYUFxQVFBYUFBQWFxQUFBQYHCggGBolHBQUITEhJSkrLi4uFx8zODMsNygtLisBCgoKDg0OGBAQGiwcHBwsLCwsLCwsLCwsLCwsLCwsLCwsLCwsLCwsLCwsLCwsLCwsLCwsLCw3NzcsLCwrLCssN//AABEIAKUBMgMBIgACEQEDEQH/xAAcAAACAgMBAQAAAAAAAAAAAAADBAIFAAEGBwj/xAA8EAABAwIDBQYDBgYCAwEAAAABAAIRAyEEEjEFQVFhcQYTIjKBkaGxwQcjQlJi0RRyguHw8UOyFTOSJP/EABkBAAMBAQEAAAAAAAAAAAAAAAECAwAEBf/EACQRAQEAAgICAgMAAwEAAAAAAAABAhEDIRIxQVETImEycYEE/9oADAMBAAIRAxEAPwDgpUmuWgFNoXnvQEYigIbURosgZJqyu6Gk7wpsap1KctI5LMXq1jaOEor5ZBmZ3IVLDHJfVFNNzhMRAsEeimm1CKWbf/dZXrEZINyLwhNa808mSDZHbQc8E5cpDYA5oaagYfaLhQfJ8WYgI+CxJJa2pULfAD6lSbsl+Z1pGUR/NvTmFwtRjiTRzWaAbECE2ibq2pgFsBxNtd6B2bw056hc8w8gSdQmn1KjWeCnmPDSEXs2KzGZH0styZkHW6bHGhlel1hXje0jmrCmYvGZDoh7gBPoQCmRScIk25D5qklhBG5Yjuwtl0GO7PX91NlP9XTwqZJHEjjomLUe9BHkHuh21APp+6aa0EeUT1CWquLbNi/rdEYC+vezTw1AlV1dxky2f6hCPVkm4M9EGsROhnpKld080qtpU81N7QzVrt/Irle+z4ei0t8IZ3j3bopDy8pIC7LEVDuBgchK53A7FNJlWm55cKhdugNaZhoHqUthop6uEPcU35PvXVGPzAXlzpMnhlTex3y2o781V59jH0R8Ls6sMnePBbTkNiQXQIBf6IWCwNWmA3vGlkuPk8VyT5p5qdMRFJxw1SGmXueY3w59knWaaWJNV4gOa5o5hjBEeytmYaqCA6tLWumAIceAc6UDEbMbUDQ55OWqag6H8C0ZSU6boqmJe99IEcXE5y32IV7RdUJ8bAwcAcyFXwIJJFTKe97yYBg5coEdEWk1wHifnM6wB8kbdxpGYgQ1xtZpPsFUmie6wzD+NzT83FWGNpOqDKH5AQQYAJIPMpc7OJLCaz/BZvhba0ISto69p4oLmIhfznmd6G5yUdIFpQnhGJQy7ksYJwQ3BGIQ3BFg8vNYsyrawFA1TDVgCIAmZoBFAWg1EYEBjbEYSogIrAgzbWlGYL81um1SFH7wHdlj1WZOnKcom6GKXNGpNRLamzHw8Mg667h1Vy2qdFyeFYe9JBcHd5cRbKuqpgFPCUanW3JuhV3x6penS0Oqfw9I8GjqqSkpmhXkSBp/llYYesXWhK0aRi4ZHIH5SsdQm2ZvqCqSlNuxESIlbFWQPwj4KFOgQNWH+kyjMw5y3j2KIIVXj8s9EAPafwnndFNLcXjoAhVsOQZPuAkuxgDXmbAno4D5pWvUfqRA6ifdNVaO8336RZLVodA46TAk8klp4rcS5x3D31SLm9NIVnVpsG8/A/VJVXN3ylpp2RrvHlDgHQCW3mCYn4FK1JO8ItSl98ag8ppBu6ZDpUKg/wAsp00ALOnVJ4msQ7K1pcQA50ECztI4lNueqbE0JfU8Di9z2Fj4OUMaBPiHrbmgKxcNQhEQiudJUXBAwULbmqYHJbLeSzF8iiQjOahEIMGSoFFyqDmIsG5CcVN7Uu5FhMy0grFmCCIHQogK0w+BAaHG54cFTHHZcstEmUnnS3X9k1h9nl3mqPn9MAfJMEJjCUsxAXRx8Ut0hnndbWOz/s/OIZnp4l7CNM4zNJ9Lqjx+Fq4ap3WIAHB7bscvXMABQwoJiSFwe3MQKhIcA5u6dyp/6OHCeg4+S/Kiw2Oozl71oPOR81ZsAIkEEcWkFcvtDZpMnJ0MWKpGl9M+V7I3tJXH4Leb0OSpMrXXEYbbNRv/ACE8nz81bYPbYd5rH4IXGwfKV07HSZsrHDvC56jjJ0Vtg35jEwhAsXDcQQJIsNU9szE5xnLTBPh58D0Vf/Bh4GY2mYG+OPFW2GqZYuCPURyVIWnm13c/QaJhuKOuWY5ILDaQ4X1F1vu5vm/7R8lQggxjwbNEdDKK2vUO4D0KXLzpmEcSCh1aptBnjGZHbaO3OuXmcp+BVPtXaopHIPG/cwajm46NCV21tZzfuqbvFHidcZA7Q9Sq7BNHrvm5J5neq8XFeS9+i5ZeK0wWFxFd0OrCk0/hpAE//bv2TmJ+z9j8r3YrEd4ycr5ZAnWG5YTfZ8gEBXu1K+Rkq/Jw4TKSRHzyeV7cweLwjiS9uJpDVwAbUHUDVUw7VUPxCo3qJC6LbOOLib75XK7RwecWAgm4+q5+bgkv6rcfJ9n27Yo1PJUb0Nj7KNQnXVcPtLBvpujK0j2v1Q6O0alO0vaOB8TVyXBeZO4JshPbzVHg9vgkB8fzDT1CthUzCQbctD6qdlh97bCzMsUCwEQdDzQZlGtmJgWH4txPAIhcsaAAALAaALQKwouKhJUnhRWENxKiZRSFEhAC9QFK1U9Uak6wRYrmWKWVYixrC05IPBWbXwq3D6Jpk2XXh1HPn3TJbN10HZDZ3e1Rwbd3Rc2xxBmLK/o7Ufh6GXIQ+rfNoRTGkq/HlMP2RylvS47U7ZDjkYYaLey42vXQ6+JJOspN7lPLLdUxmo63snsk4ujXDfOwtgWgtd/pcN2t2a+lVBBLSZaQdJbZep/Y46DiTu+79xmlUn2nmnkbVLc33zhA1IM3+AW55rVbju9x5YXPHmaCOK2C0/pTjadJ3lcWH8r7f2Q62FLdbjiFExjZ2PLCGuNpAB4LuNkm43rzd1MLsuxG0e8mkbvb7kJLPkdvQsNRzRlT4w3ElQwDSG6ZertE3WxOVj3OIIa0m1jYSm9Tbe0aVWkTDXCd8GSPRG74DVxHBcl2dqH+JaCAD/D5pbN8zp8dvNC7BhG8/wBvTVNj3AqHeDUgu/zehY3Fso031nCA1pMTqdw9SQi1WHQFt9LSuZ7c1nNpU6RdOercRHhY2fnC19tFJSxxcXF2rnFxPM7ugTuFxF7FUdNx5IzaxH+WXdhdTpz5PQOzlSarRxWds9reLu2nTXqqTsjiqveS1hfkY5xuBuVDjcW57nOcTLnEn30Vcs55b/hZGsTiJUdlNz16TIkOe0H1KEBKa2U7LiKJGoqs/wCyn7uzfB77S+yAa3MzRzT6OZcfBeQ02uHldPI/svp/tY0OYxp4u9st/mvnTEtZvYRBcA5uhAJ1XFyf5LYdxVF/5m34hWWy9o93bNNObjeOYS76X5SCgPZyhSs2eXTtHOBAIgjktEqg2Ljsv3btPwnhO5XZco2aVl2KFqw1IHUrYIhVONBLnGAWZmMzHzAg3yhDR1tZRLlpyjCDN5gsc4KBUSsybiErXhMSgVQjGLLFKFiIGcG0FoKsKNNVWxqkudTOo8Q5hdhsfAF5Fl38HH52RzcmWll2V2D3jg9/lBk843Lk/tPxjm4puJYT3bTkcweXKLaL1p2WhQMcPivLO0FAVc7D+MGeu4qvPqdT4T47varIkBwuCJB5Fba2yruzGJOR1B3npEi+9u5P43EBjf8ALlc/Skm1r2f2jUo58kQSM0mDwEKv+0PbGdtGnTiQS8jfwH1VbRrZZeTANzwELmdsVnVahqggjQRqGjSQluVzv+m14y/08zHsf4ajQDpwRDQ303mOBVHSxe4gOHNO0H/kdHI3Ws0EyNuJHmb6j9lPZWPNGuKjDpe3DeFpmM3PEfI+qE9gz2i4Sme7bIxrKrGVA4EOaDBNxyVqHgggkQbEbo4Lzj7Mdpw44YnXxU/5t4XpYL5mRO8QEIxfZ2GpUp7trASdZOg0E/RONxInWnJ33Qg52mvIBgUqReRBBHo1NGsGdUjczlErjvtAbLsObRNUWnzZQd/Qrrw4gb/gue7d4Nz8KKjbuovFWIGgs8CP0ko2tI4xjE9hsLJQsPDgHC4IBHqug2Jg8zhZd3BNufL6dX2U2YGUXONnPBE8oXkWzs7K1bCVie8pvcWk/iaTK97wlPKwBePfanhHUqzcZTHlcA8AajdKlyd5XIcfooGQl6mJFNwcT5SD6hMOrtqMFRvlIkfVUnf95Vyi7Bv5rZcsxmxmNvT0Gvt//wDK+vUNhTdE7rW+i8XwW0HU7OEtJm1xfkuh7abZzUxhGECYLug0auPa8ts63y91zXK53dW1rpdVO7qiWWPL9km+k4cwgNpA3acruIsjDFubZ4kfmGvqEogzey6PZuJL231Gqo6j2uALSD0TeBrlpBCnkfB0jAgnBszF2+Z1MTxjSUVrpaCFppUlWiFgCwrUICiQtLZUSUGReoOaVPMq/GMOZsPcJMWNk2PZTOVYojDfrctLMRc0ghzTD23afoeR0XpXYHtFhqtqjm0aw8Ja8w0niw6LzlQDQNAuni57xkz4pm947TA91DSCORBlebY91yT6yQFyFTbNSkLhxbxa5wj0SWL2rSq+YuHqSqXluXwSccx+TO1K7aeJFak4ElsPA3nmndn06lQF9YjKbgaf6CqKW0qFIeBhc7if7qtx+1alWxOVv5R9TvSayvTW4zs9t3ajXk06ZhuhO4kbuipHAtM6cxoo5VunVLenA6Kkx0hbsYVQ7zD+oaozGkXHiHEa+yAGB3lMH8p09Cp03FtjZatFjQqBwRMFQkkjSUnGYiNSVd4WgWthRyulsJsfB1XUnNqMMOaQQvX9h7fp16HeSQ4DxiCTPEAbl45K63sJXFOqDms45SDz3pJT5R6PhdpU6lqb2OIEkTDvbcnqdcaQ2fQhQGCaJIDb7wBcc1gww3kDhA3Kk2nTDSfyM9IJ9lCvWyg52DLBzWGkXJtwWu73AiPYrb27hJteYT30WPMqlRlImswThiS4BpD3U2zYuA0B4L0Lsf3dRoqU3tqAiZaQY5EIjNms/DSbcQ6GMEjgYFwvN+3PZiphD/F4PvKTf+QUnFuX9QA3JsObPjmvgcsJnXuMWXnPb7aGFY17K1RsOBBaDJ9l5Oe12Ke3K7H1ojQuI9JCpH16Uy9+c+pPut+W61IWccndq02bjKhaaNOe5kkE2MKOK2qKAgRmOg+qqau3CJFIRzP0CqzVzEl8knfvCnMLe6a5SejNQlxNQHOTd06+ilSrgiDccCky0tuDbcRojio1/ms7iPqnsJKZgjym3A/Qo1LEg2NjwKRDi3XTiNEckOF7/RJYeU0ykC+3CSrBlKEvs/DED2N9U8Ao5VbCLrDPApN/zepNIOhB6EJB58ARsNRY4SWieIsetlJUzEKJKK8oTggwZKipuCiAsyISGIr+NsMdA1srFac9GdBQwRwPssWZliIK+FqEWrQduS9RxG5PpSzSWUEQdN6pNo7JLfEy7d/Ef2VtSJ1J9P7pqi/d8E0yuNLlhMp24yVs3XS7S2EHjNTs7e3cenNc7WoOYYcIXRjnMnJnx3EIhZM2KwrWXgnTSdSI5o9GvaCMw3Tr6J3ZlRphtVsA2DvoU5QwLQ91tDbep5Za9nxx2zZuDyjMRc8dyvcKGkQUo0rJXNbt0zHUSr04JgpnZ7jmbr5hoY3qp/inEwBBk63sN6tOztM1alMcxMdVgr2nDUyGNzCTlH4rJtwIFmgCL3SmEDWiNCBrr8ERx/WDu0d+6rEbBGVB16FQDgSb+meB7rTHN4id9iFMAA2ygRadE+w0m+lwkf1TKDWGYFpAMiIcQRzSmPrObAp021CSRbwtbze46BHw2GcGRUfTL5nwNIDZ/C0b+qS5b6NrTyL7QOwxok4jDt+6N3sFywn8QH5V545v+19PVKYA0a4mxkGI6Lzftr2Ba8GvgxDhd9ESA79VOdDyWxyuPVbLHy9PJHMW9eqaq0S05Xggi1xBB4EHRL1WQry7Rs01SqFvMbwdFN1GRmZflvH7hCIKe2XWaTleLbnjVp58kL9tIWpVjobjgVZ7PwU+KDlnTcjVNmtFTjYHqrak6ABFlDPOfC2GH2Lh2NOphQLQCseEKpiWi1yQP9BRXMvd4Uxs9wi6Ro1swIIgiPincG0pKY4UMhSIUYSsGQtgLbisCMZpwQ3FTe5Uu19oZSGN8x+CpjjsuV0sDiWcfisXN/8Ai3m8m6xW/D/UvyO1dhShVMGT/pXPdqJpKngt+TakOyhzQ/8AxLeB9yr/ALkrO5Q8DyxSs2bwJ90LF7JLh4gD0C6JlJTFJJ4NbHA19kNB8TRHsiUsCwR4RZdlicGDJgFV7dnNqAmmYcJlh+inlbAmOKjdhARB0W8PhwwRr1umnMgxvCBiKhECCZIHul3RykacoSh97JdaIMfBZmRJS5puBkRvHDVd99nuyHNIqEWgRz58lR9ntiOrPuDl6L1vZez2UmBrZ01y2+ab2nacLDvJHS/tZY6rvJMDfGvVRDAbHMT0H7otOgJFpEbwqROoMcNc8eoA9oUje/etHqiGjTB0AK01zJuBl/lCYLQzWIn75hHKD9FsPDhPecpgEfJbcymTuH9EfFBqM3AT1A/dC9AyuYHnE/yt06QkqtTeKl/5R9AldqVHTSpUw0PqPLZgHKxjcz3Rv4eqDsqs59KS0FwfVYSBGYU3loMbphLct9Hjn+1ewKWIJcf/AGR5oF+TgvP8f2eDDD2kc2mxXqO0acHQDoqXFUwbESFO2z0eavtwDNmUxHhnqZTH8KIyhoAOoAV/jNkDVlv0qoeCDBQ8rTeML4XD5N+YCwncOCYLkKpXDRJWhWBdl3xKF3R0PKSxIJdmiwLfZNSpMaTohvQ6awLZLnRqRHQBWtFkBRwmHhMOakt2IZWSshYVoKLlAIhKG5EAcXVDWuJ0AXPZqb4cJzk/BP8AaSrFF3sqXZLbTyXRxTU2hyXd06VhEDoFiUbUsFittPVeiYbC5mytuwcJPA44tbARXY1zjcq/62BrKXQ38Og1qMLBjCoPrk6lLlpbDYRspNKEZUmlRdGjG5UmLYWPa8ayrsaKv2s0QFHk9Nj7WdbZTMTTFRoDXkXgjXfK53Hdma4LbZgDMgq57O1yMzAbaj6roWF0KeM2TLLTz2h2arkmWG5JXQ7J7GaGoB6yurFO409in6dNx0c0jof3VJgncwNm7LpU2kNAB5Eqxp05Fw6Otv3SrGX87fZyepsdo17Y43n2VJincg6+FEA5Xe5RRhLXzD1ITBDo84PoVNjCZN/Qn5JtB5FRh2xIcT1UWMBtf4ptwI3u+Kwk2EEcxa3qjIGwXMAFyY6JepTp6kvnlYe4TGJe0/iJ5SDohS380dQtY21LtDCl1SnWpEh1POIeHQ4VG5TcbwhYTCdzRZSD5iSTB8TnEucfclWteo03DpI4JHExrInmo3H5NtUYtsyPiqis1XNeL3SFVg1SVSK9wSeJ2cH9VZuatQkPK5PaWy3tEC8uAt1QG4N/eOtuA+K7JzAhvoBHttucpbPO9OUsNCfqN4IUJaMaAhCejwhPQEK6gUVxQ3LMhCi4raG8LMqe0rJon0VJsh/hIXS46lnY5vELkdn1cjyD0XTx94WIZ9ZLEV1iVdWHFYm2X/r0KlVtCn/EKubUWy9aZV13CVYDEKTa6rO9hbZiAj5NMNLZtdGp1d6p24pFZXJS+TaXAqyq/ata4Czvw0XOip6mKzuLpUuS7HGaXGx6kVW3jcuvoz+eD0XEbKM1WdQu1pebcb8UMEuT2fw+sF0+qepVDxFvcpGlTBOgFrGUZjSDJ95VkacIJ0aT0FkdgjVp9igNrNtci/5onpATzHNN8xB6j5FPCVAkk6D2M+yMKhG8j+kqLQNc/wBFGm4SYLjzDgm0XYgxPQ9QVB1UHeBf3UsvF/uVB1Malw9wtodpuaL8N8gAJGsGdByuE44gi5txt9Sla4bFj8lqEJva3lHNVuKy7gD0VhWyx5oKrajQN6jaeFK7BuStUpisJ0KTqqdUgThyWiFsgqElKZCpKG4lTLColAdgPCHCnUKg4oGRIUXhZK242WYIlBcUV6E5LRQJQnOW3FDc5GMi8rndubNn7xmu8LoC9CeqYZXG7JnjMppwklbXWHBs/KFtdH559Ifgv2smVCmWPWLEjupgQdy05jeC2sRT3UTSGqi6vAsFixLVFPj8e4uy6BbwrlixTy9BHQdnz983pK7OnioPlCxYtglyezlPGfpCKzH6jICOBKxYrOcduN8UZGwBKKcbceEXWLEcQGG0sxILdOf9kWhib2EeqxYq0qbqgnTWyFWeBbLP+dFixKILntP4fYwlX1p0ACxYly9N8lKlTr7oNSryWLFK+jEHVbpSsOaxYlUgbAtxuWLEtMFVCG5YsQYNzLJV6xYgdAFSBWLFmBe5L1HrFiFEF5QisWLMEStELSxEEYWLFizP/9k="/>
          <p:cNvSpPr>
            <a:spLocks noChangeAspect="1" noChangeArrowheads="1"/>
          </p:cNvSpPr>
          <p:nvPr/>
        </p:nvSpPr>
        <p:spPr bwMode="auto">
          <a:xfrm>
            <a:off x="307975" y="-1379538"/>
            <a:ext cx="59340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upload.wikimedia.org/wikipedia/en/0/06/Spinal_Tap_-_Up_to_Elev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19954"/>
            <a:ext cx="4030663" cy="21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 large blank world map with oceans marked in 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9914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17921</TotalTime>
  <Words>41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Hypothesis Testing a Claim on a Population Proportion (p)…and a 10 – step plan for Hypothesis Testing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Altiris User</dc:creator>
  <cp:lastModifiedBy>Sean Rule</cp:lastModifiedBy>
  <cp:revision>772</cp:revision>
  <dcterms:created xsi:type="dcterms:W3CDTF">2011-04-01T19:37:09Z</dcterms:created>
  <dcterms:modified xsi:type="dcterms:W3CDTF">2016-11-17T15:50:28Z</dcterms:modified>
</cp:coreProperties>
</file>