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"/>
            <a:ext cx="6481763" cy="6141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71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9204"/>
            <a:ext cx="62198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2" y="533400"/>
            <a:ext cx="319087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98069"/>
            <a:ext cx="6343650" cy="304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5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7" t="20454" r="4088" b="10796"/>
          <a:stretch>
            <a:fillRect/>
          </a:stretch>
        </p:blipFill>
        <p:spPr bwMode="auto">
          <a:xfrm>
            <a:off x="381000" y="293912"/>
            <a:ext cx="3200400" cy="293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94296"/>
            <a:ext cx="5480465" cy="193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97651"/>
            <a:ext cx="7067550" cy="3190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ame 1"/>
          <p:cNvSpPr/>
          <p:nvPr/>
        </p:nvSpPr>
        <p:spPr>
          <a:xfrm>
            <a:off x="838200" y="3657600"/>
            <a:ext cx="3429000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3886200" y="5257800"/>
            <a:ext cx="3657600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4487636" y="5943600"/>
            <a:ext cx="2751364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4876800" y="3810000"/>
            <a:ext cx="1266825" cy="914400"/>
          </a:xfrm>
          <a:prstGeom prst="donut">
            <a:avLst>
              <a:gd name="adj" fmla="val 1069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19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Rule</dc:creator>
  <cp:lastModifiedBy>Sean Rule</cp:lastModifiedBy>
  <cp:revision>2</cp:revision>
  <dcterms:created xsi:type="dcterms:W3CDTF">2006-08-16T00:00:00Z</dcterms:created>
  <dcterms:modified xsi:type="dcterms:W3CDTF">2013-12-27T22:00:32Z</dcterms:modified>
</cp:coreProperties>
</file>