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0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ITEhUUExQUFhUXGBgYGRUXFBQWFxgZFxwXFxgUGBUYHiggGBolGxoXITEhJSorLi4wGB8zODMsNygtLisBCgoKDgwOFQ8PFCsZFBwsLCwsKywsNywsNyw0KzcrNyw3Kyw3LCssKysrLCsrNysrKywsKysrKysrKysrKysrK//AABEIAOkA2AMBIgACEQEDEQH/xAAcAAEAAgIDAQAAAAAAAAAAAAAABgcFCAECBAP/xABEEAABAwIDBQYDBgQEAwkAAAABAAIDBBEFEiEGBzFBURMiYXGBkTJSoRQjQnKxwWKSorIVM4LRJUOjJDVTY3N0wtLw/8QAFgEBAQEAAAAAAAAAAAAAAAAAAAEC/8QAGBEBAQEBAQAAAAAAAAAAAAAAAAERQTH/2gAMAwEAAhEDEQA/ALxREQEREBERARYTGMZdDLkDQRlY65J/HIIz7XBX22ZxR1TAJXANJdK2w4Ds5Hx8/wAt/VNGVREQEREBERAREQEREBERAREQEREBERAREQEREBERAREQRfa+I52uHOGUD80ZjmaPZj02ClHZzxD/AJc8h9JbTA+XfPsvftSLQiW1+wc2W3G7BdsoA5nsnSKN4DJ9mrshPcmb2Wa+mePvwn/VE469QFnq8T1Fw0rlaQREQEREBERAREQEREBERAREQEREBERAREQEREBERB1ewHjw6ciq5xbDywGG5DobOjfzMIdeKQHmYnnsz4WPNWQsVjmF9swFpDZWEmN5FwCRYte38Ubh3XDmOhAKlg67O4t28QJFpG92RvR3MjwPELLqq8MxV0M7hlMUzDlfE43AHJt/xxH8Eg8AdRY2LhWJsmbcaO5tPEf7jxSK96IiqCIiAiIgIiICIiAiIgIiICIiAiIgIiICIiAuCVyvnUvsxx6An2F0EB2p3qU9LM6BjDM9hs85sjGn5M1iXOHOwt4r5YRvfopLidr4COBsZGn1aLj1CpXHZmSTOew3BJ73M2Ab76X9V8I2Ds8xOvTmgu7aXGsFr2i9W2KZn+XMGva9t+LTdvfYebDoofhu2D6aTJJIyZrfhnhcTp1sdT4jj4O4qviuuYW5XUwbD4ZvDpXNBfLH5lwafVrrf/uS+eJ71cPi+EvmP/lBjh5XLgFr/cfTw4/7LgP8Rw6qi4Z99DTfs6Vw6do8foy4+q7R75m5SHUpEmXMPvBkPIcr/RU+3iF1qHNDmXt8P7oLjwbfC29qmIa6h0X9pa8/UH0XNLvjZ2v3kNoSbDKSZGj5iDofIW9VT/ax66dfYfsu0ksV7jhYeRN/9lRc+I734WyWihc+MfE5xyuP5W6/Wy9tdvYo2sYYmvkc4XykZA3qHE8/K6olronZbdddeI1/ey7fdFpN9eQuoNltktqYa+Nz4rgsOV7HDVpIuNRoQeoWeVD7oaWX7dI6nHdbC4Pc7MGXLm2bmAIzc7dLq4HGt5CD+d//ANUGWc63HgofU7zsMY8s7YusbFzI3ubpxs63eHiNFit4WJziIUs7WWqczbRyuBLWi7g420ZbQn0US2b2Sontc4ta/KbF0gzW6d13daLW0tfhqpouLBscp6pmeCRsjRobcQejgdQfMLJKrdkMIjp6xskJaGHNE7snZozmsQyRh/y3AgEEacRxKtJUEREBERAREQEREBRfeTi5psPneDZzgI2+cndv7XUoVS7+sRsynpx+Ivkd5Ns1v9zvZBTk2Vzc2rXDpwNvDkVY26fYmOrMstUzNEzK1jbuaC8jM4kggkBpaOlyeirtjRmAPAd4+TdStnticI+y0UMR+LLnf/6khL3/AFJHkAqjBUO6+jiq/tIzFoJLYHCN0Qu3Lls4Ekc+PFTGLD4W/DFG3yY0foF6UUV8/s7Plb7BfOWgid8UcZ82NP6hehEGFrNlKGQd6kpz49kwHXxAUd2T3cQ0pn7VzKlkoa1rZIm2a0ZjY3vckniLKeIgw2CbK0VIHCnp42ZviNruI+XM65y+HBeSk2Fw6KczspYhITe9rtafmaw91p8QApIiCKYtu+w6omE8tOC/8WUuY19v/EY0gO9V0x7dzh1UG5oBGW2AdDaJ1h+E2FnDzClyIMZgGA09HF2VPGGMvc6klzrAZnOOrnWAFyslZcogrrerTOEtJN+D72Ank107QIyTyBc0Nv4hY/Z3FIHUV2/dPY5zJr8WODiLOHiOB8LaKzMQoY5o3xStD43tLXNI0IPJUHtVJU4XWujBJHddHNmc174jo0PcNJC1wynMCdGm+qmCebMysknldGT2ZY2POdO1lLgWEdS0B2o+aysgLW121dRJNFJM8nspGPtc2sxwceJPIcrLZFpukmDsiIqCIiAiIgIiIC163r1/bYlKAbtiDYx6DM7+px9lfeJtcYpA12VxY4B3ymxs70Oq1irHB0kjhwubX42ubXPW1lYPrsbQiatiYeDpI2HyzBzv6QVtEtct0rb4jTHrJIf+lNZbGqAiIgIiICIiAiIgIiICIiAqp38YcHRU01u810kd/B7Mw9nMCtZVzvueBRwjrMPox6ClGa/6m/roVs5stVdrR08nzQxn1yi/1WsFOe7GfCy2K3Xy5sMp/APb/JI9o+gCCVIiICIiAiIgIiIMbtJNkpKh/wAsMp9mOWtDm2jcfA/QWWw+8GTLh1SesZb/ADEN/da9VI+5d5FWDM7qX5cQpL/O4fzQygfUhbHLVjZyv7CWOblE9kh8mEF39N1tK11+HBQdkREBERAREQEREBERAREQFUm/yssymj8ZXn0blH1JVtrXTfDi4nxBzAbtiyxDzHef9bBBFmDuN/MtgN0Tv+HNHSSUf1l37qgQO438/wCyvfc6/wD7E8dJn/UMP7oJ2iIgIiICIiAiIgiW9KXLh0vi6Me72qiqkXpnflKvHeyP+HP8Hx/3BUc03p3D+EqweHDmXNjwIt6ELYjdri/2nD4Xk3ewGJ/XNEclz5gNd5OC14wk6t8h+isLcbibm1tVT37j2CUN6OYQwkeYc0H8oSi7UQIoCIiAiIgIiICIiAiLhxQYfa/Gm0dJNUO4sacg+Z50Y0ebiFq5Vl3ajObuN3uPV7zmcfcqzN7W0AqaqKnjeHQxNEjspu10j7hpuNCGtv8AzFVlVOvM5VHvt3Yx1cT+yvXc/Hahcfmmk+mVv7KjWt78begv7q/d1UVsNiPzPmd/1Xj9AFFS5ERAREQEREBEuuLoIlvTbfDpPzR6ngO+3U+CqDC8PkizNkEdiGubfvMkacxD45G8rDQgjjY24K4N6Dh/h03DjH/e3kqtdO5zmCaENDWOa17AWMkJyhkkQtaNmUNuNRrbjwsEPwz4rdCR7EqYbnP++X/+3l/uiUSpGkSvB4h5BHMHmPdSDdPiTGYq+V5IYIJrmxOgMeunklGxV1zdR7bATzUcsdKS2Z4DWvzFmUEjM4O5ENvZV5NjNRG97C4SGN7mGMOcJ25SACc3dlJGt2uB4aFQXJdcqpsK3jtjIu/Ozm1xDXDqNdQR0KnOA7YUlWcscgD/AJHaE/l5O9CgkCLgFcoC6SShupIA6kgBQ/bDbkUbzG2LtHhoe4l+UNBvYcCSdL205KstrNtKmrAjkyMYHZgwN5i4Bde+Yan1CC/mvvwXZa14TtTNARZ7mjwJLfVnL0U/wbeM7QPINxfXvBw6tdxPTqOYQWqoXvdxN0GGTZHZXSFkQPMB7gH28cmYeqkGE45FPGHtdbkQb3aehVd7/KwGkp42nNee5trYNa61+mqCosLfeQ+DG/pf915Yxmmd4uAXbB5xnffQkaDyFrLthAvKT4k+yqMvSsvK49NB6LYPd/Flw6lHWMO/nJcf1Wv9DoxzvAlbH7OxZKWnb8sMY/pCiskiIgIiICIiDgrX3bDaaobVVEcs8pDZZA1rXuawNDiGgNB6BbAuWtG8iilbiFSTFKG9o4gmN5BDtbhwFtSSeKlGJnxIvewC1iRe41vfqfRWNs9JM2ZhkqmnOyTK+RhkDww5jFUNI7jGi7mlp5kaWsqmp3/eMH8Q5eI4qe7EY09kjnzSydnGw3Aa17nNLoowwh34B3SR0BHNWeDAzC1XUXtft38DcceR5hN3JIrZB81NVN923/ZcThwqp85Bd277kCwJvxA5A9F32DPZYmc3Ds6n2LHH9EvgvbC6svghcecUZ92NVWbQk/4lWC1wXRP942g/2qyMEcBTU4JsRDF/Y1VftfV9liczvhzCINJFg6zRwvx1JGiSiP41PkneSPiDXchyynW1+QXlgrtbi4tYjXUG/EHkVztNUh8rTb8Ivx6leJjxbQIL13W7bPqiaec5pGtzNk5ua2wId1cLjXnr0VjrX/cw0HE225RSH9B+62AQUXvIkJrqrzib6ZWBRmqcDnv0aB4HU/8AyWwWN7M0tUD20TSdO+O6/Th3hqbWHG6rXafdtPEHPpz2zC4OLbWkaBl5cH8OVj4IK1q4gDx9ea8vahgtxBNyCBa9viAPO2nt0XqxQWfZwIIGt9CPAjkVjJi24QTLdljkjK+KNrjkmJjcwfCbtcWm3C4cB9VNN5lYGMdmAJvTuGl+Ejx+igG7ss/xCB3yEv8A5WuUg3tVwfa3AlrfSNr3k/zPaPRKKrpT3wfEn6FZPAh8Z8D9TZYyjv3j0afc6BZXBPhd+X91UZjhC78pVh7G7zp5aiGnmZG5ryGZmNc1wJ0aSLkEXt0VdyOAi14XbfyuFkdmZ43VlMI298zR5bEng4En0AJ9Fm1qNjguVwFyqgiIgIiFBwQuC1RDHd4dFSVP2eXPm7oLmtu1rnWIaRe/Ag+qljp2huYkBtrlxIAA6knkgjW8aJjcOqCGtBytF7C+r2hUbhGIPp5O0jIDhm4gOaQbghzToQrI3x7TsyR0kTwS8tkkykHuA9xtxwu4ZvJniqirJrMI5nQeqsHenndI8yPN3SOc9x6l5Lifqs3spAx+M0zJGhzHFzS0i4IMbtCFgKTS3hZSTYvvY1R2+Zx9o3JRsBFg9O0WEUY/0hdqrCoJGdnJFG9lrZXMa5tuliF6wuVBB6/dThkr8/ZyMv8Ahjkc1vo03t6L0YZuywyEH7gS3N7zHtLeAB0t6KYIg8VBhNPB/kwxR8u5Gxnp3QvaiIC4suUQYjE9l6KoJdNTQyOPFzmNzafx8fqopim6HDpX5mGaH+GN7S3zs9pI9CrCRBBdnN11HSuc/NNI5wsC5wblHEgZAONhx6KoN6rOzr6iJpd2cbW5Wkk2L8pdqepI9lsyte992EvirJJiPu5wwtd/E0APb591p9UEImiDKYWABdxPMr6YTpmH8JXON6RxN8AvlRPsR7e6qJhsVQR1NTTQytD43vOZp4ENY91j6gK8cK2SoKZwfBSwRvF7PbG3OL6Gz+P1VG7sKsMxKma42vI9o83RvAHv+q2JdKBxI9worsAuUCICIiAiIgpPardvX1OISPGQQyyOd22YOLGkaZoyQ4kWAsL8AsPtTsviGHU9n1JdA7uEMmkAdz1idy9+K2CebLW/eZi0tTVyT/8AKicYYxxb3SO0I5fFYHqfJWXEs1DYKjl5a+AFgPqfovsJQ5wueHD/AHXjjeCSXXJ/dek3I0B9Gj/ZBkWRkaqy9zOAdpUy1rxpEOyjv87gC9w8m2H+oqo6apkjPztvYjj9ORWxG5qNwwyMu/E+RwFuRdr597MoqcoiICIiAiIgIiICIiAq13y4xh/2V9LUOzTmzo2MsXxu/DISdGDjx4i+hVkSPABJ4AEk+AWqO22KNq6uaeNpDXyPLb2JIbYX062vbxsgx2IT58h8AukcoX0rB2N4nN+9bYG/BtwHW8xdeeDN14+AVRko8QMUrJ4yA5jmyDpmYQdfDT6rL7UY3XSTtnrQYXFrTH3DG1zAbhzWkm+pGvko7PA4i2mvUWv4LY3dtiUNdQwvcxplhaIXhzWlzHMAFwTqA4Brh5qKltBLmiY75mNPuAV91wAuUBERAREQeDHZ8lNM/wCWJ7vZpKomv7J1ILcAHPHRzpHF1/Mly2BqIw5pa4XDgQR1BFiPqtYNrcGnw6odTuc7sic0fyviv3SPFugI6jxCDz7IbMvrqhsLDlFi4u4hrGaOfbmSdAPJWxHgmHUzTGaQPLNHvcx0zvMv5ceA4dAopuQxFkVY5ryBnhyNJIAzMeHFtzzIN/RTSfGGxucwiVzmvkIMUZka8PcXC7gDY2NiFKsQ3bPZGONjaqm1hfq0Ak5b8BmOtjwtyNlau7et7XD4HWAIDmmwtctcRmsOo73qoZtZX9jhuSUBssshl7IfgD3Z+zHl+pKl266jdFhsAcLFwc+3g5xLf6bFIVLERFUEREBERAREQEREHkxaHPDKz5o3t0/iaR+61e2Sw/JUUrpACLmTL5A2b7gFbVubda27Y4PLSyvppO6Q8mlkAIEsbnEiPNwD26Dx18Lh4Nu6eP7RmZq6TvOPi4kC/oFIthdjGdgKyqYXxE2ZHe2bXLndY3Lb6Bo4+OgVfuqnuP3hcXA2ObiBwsfLVXrs7jzDhNK6PKXw9m10V7EmM2LfAkd4E87KVY81VgVBUEQCAU8jheP7p0ef8p+F3PQ66LEbuDJRYoaZxOWUOjcOWZl3sd7XHk/wUkZXvqZYWRxTNhjmbNJJIAxgDMzhGwE3PfyfXVYTCJfteOtfH8ERc9zuVg0MB9XWUhVxBFwFytIIiICIiAo9tlslBiMPZzAgt1jkb8UZ6jqDzHNSFEGvGNbqcRpTnhtUAG4dH3Hi3PIT+hXamxnFx92aOV0g0DnUsl/MkDKfNbCFFBT2ze7yrqphUYkcrBY9iSC99uDXZTZjfDifBXA1oGgFgOQXIC5VBERAREQEREBERAREQF8aqkjkGWRjHjjZzQ4X62PNfZEFZbabp4ql7pqZwikdq5hHcceo+U/RQCHZzGMPe7JBKWnj2YEsbgOGjbnnzC2MXFkFGQ0uN1oEbYHQMPFzx2LRfmQdSPABWdsPsjHh8RaDnlfYyS2tmI4NA5NHL3Uksuy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668463"/>
            <a:ext cx="32289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TEhUUExQUFhUXGBgYGRUXFBQWFxgZFxwXFxgUGBUYHiggGBolGxoXITEhJSorLi4wGB8zODMsNygtLisBCgoKDgwOFQ8PFCsZFBwsLCwsKywsNywsNyw0KzcrNyw3Kyw3LCssKysrLCsrNysrKywsKysrKysrKysrKysrK//AABEIAOkA2AMBIgACEQEDEQH/xAAcAAEAAgIDAQAAAAAAAAAAAAAABgcFCAECBAP/xABEEAABAwIDBQYDBgQEAwkAAAABAAIDBBEFEiEGBzFBURMiYXGBkTJSoRQjQnKxwWKSorIVM4LRJUOjJDVTY3N0wtLw/8QAFgEBAQEAAAAAAAAAAAAAAAAAAAEC/8QAGBEBAQEBAQAAAAAAAAAAAAAAAAERQTH/2gAMAwEAAhEDEQA/ALxREQEREBERARYTGMZdDLkDQRlY65J/HIIz7XBX22ZxR1TAJXANJdK2w4Ds5Hx8/wAt/VNGVREQEREBERAREQEREBERAREQEREBERAREQEREBERAREQRfa+I52uHOGUD80ZjmaPZj02ClHZzxD/AJc8h9JbTA+XfPsvftSLQiW1+wc2W3G7BdsoA5nsnSKN4DJ9mrshPcmb2Wa+mePvwn/VE469QFnq8T1Fw0rlaQREQEREBERAREQEREBERAREQEREBERAREQEREBERB1ewHjw6ciq5xbDywGG5DobOjfzMIdeKQHmYnnsz4WPNWQsVjmF9swFpDZWEmN5FwCRYte38Ubh3XDmOhAKlg67O4t28QJFpG92RvR3MjwPELLqq8MxV0M7hlMUzDlfE43AHJt/xxH8Eg8AdRY2LhWJsmbcaO5tPEf7jxSK96IiqCIiAiIgIiICIiAiIgIiICIiAiIgIiICIiAuCVyvnUvsxx6An2F0EB2p3qU9LM6BjDM9hs85sjGn5M1iXOHOwt4r5YRvfopLidr4COBsZGn1aLj1CpXHZmSTOew3BJ73M2Ab76X9V8I2Ds8xOvTmgu7aXGsFr2i9W2KZn+XMGva9t+LTdvfYebDoofhu2D6aTJJIyZrfhnhcTp1sdT4jj4O4qviuuYW5XUwbD4ZvDpXNBfLH5lwafVrrf/uS+eJ71cPi+EvmP/lBjh5XLgFr/cfTw4/7LgP8Rw6qi4Z99DTfs6Vw6do8foy4+q7R75m5SHUpEmXMPvBkPIcr/RU+3iF1qHNDmXt8P7oLjwbfC29qmIa6h0X9pa8/UH0XNLvjZ2v3kNoSbDKSZGj5iDofIW9VT/ax66dfYfsu0ksV7jhYeRN/9lRc+I734WyWihc+MfE5xyuP5W6/Wy9tdvYo2sYYmvkc4XykZA3qHE8/K6olronZbdddeI1/ey7fdFpN9eQuoNltktqYa+Nz4rgsOV7HDVpIuNRoQeoWeVD7oaWX7dI6nHdbC4Pc7MGXLm2bmAIzc7dLq4HGt5CD+d//ANUGWc63HgofU7zsMY8s7YusbFzI3ubpxs63eHiNFit4WJziIUs7WWqczbRyuBLWi7g420ZbQn0US2b2Sontc4ta/KbF0gzW6d13daLW0tfhqpouLBscp6pmeCRsjRobcQejgdQfMLJKrdkMIjp6xskJaGHNE7snZozmsQyRh/y3AgEEacRxKtJUEREBERAREQEREBRfeTi5psPneDZzgI2+cndv7XUoVS7+sRsynpx+Ivkd5Ns1v9zvZBTk2Vzc2rXDpwNvDkVY26fYmOrMstUzNEzK1jbuaC8jM4kggkBpaOlyeirtjRmAPAd4+TdStnticI+y0UMR+LLnf/6khL3/AFJHkAqjBUO6+jiq/tIzFoJLYHCN0Qu3Lls4Ekc+PFTGLD4W/DFG3yY0foF6UUV8/s7Plb7BfOWgid8UcZ82NP6hehEGFrNlKGQd6kpz49kwHXxAUd2T3cQ0pn7VzKlkoa1rZIm2a0ZjY3vckniLKeIgw2CbK0VIHCnp42ZviNruI+XM65y+HBeSk2Fw6KczspYhITe9rtafmaw91p8QApIiCKYtu+w6omE8tOC/8WUuY19v/EY0gO9V0x7dzh1UG5oBGW2AdDaJ1h+E2FnDzClyIMZgGA09HF2VPGGMvc6klzrAZnOOrnWAFyslZcogrrerTOEtJN+D72Ank107QIyTyBc0Nv4hY/Z3FIHUV2/dPY5zJr8WODiLOHiOB8LaKzMQoY5o3xStD43tLXNI0IPJUHtVJU4XWujBJHddHNmc174jo0PcNJC1wynMCdGm+qmCebMysknldGT2ZY2POdO1lLgWEdS0B2o+aysgLW121dRJNFJM8nspGPtc2sxwceJPIcrLZFpukmDsiIqCIiAiIgIiIC163r1/bYlKAbtiDYx6DM7+px9lfeJtcYpA12VxY4B3ymxs70Oq1irHB0kjhwubX42ubXPW1lYPrsbQiatiYeDpI2HyzBzv6QVtEtct0rb4jTHrJIf+lNZbGqAiIgIiICIiAiIgIiICIiAqp38YcHRU01u810kd/B7Mw9nMCtZVzvueBRwjrMPox6ClGa/6m/roVs5stVdrR08nzQxn1yi/1WsFOe7GfCy2K3Xy5sMp/APb/JI9o+gCCVIiICIiAiIgIiIMbtJNkpKh/wAsMp9mOWtDm2jcfA/QWWw+8GTLh1SesZb/ADEN/da9VI+5d5FWDM7qX5cQpL/O4fzQygfUhbHLVjZyv7CWOblE9kh8mEF39N1tK11+HBQdkREBERAREQEREBERAREQFUm/yssymj8ZXn0blH1JVtrXTfDi4nxBzAbtiyxDzHef9bBBFmDuN/MtgN0Tv+HNHSSUf1l37qgQO438/wCyvfc6/wD7E8dJn/UMP7oJ2iIgIiICIiAiIgiW9KXLh0vi6Me72qiqkXpnflKvHeyP+HP8Hx/3BUc03p3D+EqweHDmXNjwIt6ELYjdri/2nD4Xk3ewGJ/XNEclz5gNd5OC14wk6t8h+isLcbibm1tVT37j2CUN6OYQwkeYc0H8oSi7UQIoCIiAiIgIiICIiAiLhxQYfa/Gm0dJNUO4sacg+Z50Y0ebiFq5Vl3ajObuN3uPV7zmcfcqzN7W0AqaqKnjeHQxNEjspu10j7hpuNCGtv8AzFVlVOvM5VHvt3Yx1cT+yvXc/Hahcfmmk+mVv7KjWt78begv7q/d1UVsNiPzPmd/1Xj9AFFS5ERAREQEREBEuuLoIlvTbfDpPzR6ngO+3U+CqDC8PkizNkEdiGubfvMkacxD45G8rDQgjjY24K4N6Dh/h03DjH/e3kqtdO5zmCaENDWOa17AWMkJyhkkQtaNmUNuNRrbjwsEPwz4rdCR7EqYbnP++X/+3l/uiUSpGkSvB4h5BHMHmPdSDdPiTGYq+V5IYIJrmxOgMeunklGxV1zdR7bATzUcsdKS2Z4DWvzFmUEjM4O5ENvZV5NjNRG97C4SGN7mGMOcJ25SACc3dlJGt2uB4aFQXJdcqpsK3jtjIu/Ozm1xDXDqNdQR0KnOA7YUlWcscgD/AJHaE/l5O9CgkCLgFcoC6SShupIA6kgBQ/bDbkUbzG2LtHhoe4l+UNBvYcCSdL205KstrNtKmrAjkyMYHZgwN5i4Bde+Yan1CC/mvvwXZa14TtTNARZ7mjwJLfVnL0U/wbeM7QPINxfXvBw6tdxPTqOYQWqoXvdxN0GGTZHZXSFkQPMB7gH28cmYeqkGE45FPGHtdbkQb3aehVd7/KwGkp42nNee5trYNa61+mqCosLfeQ+DG/pf915Yxmmd4uAXbB5xnffQkaDyFrLthAvKT4k+yqMvSsvK49NB6LYPd/Flw6lHWMO/nJcf1Wv9DoxzvAlbH7OxZKWnb8sMY/pCiskiIgIiICIiDgrX3bDaaobVVEcs8pDZZA1rXuawNDiGgNB6BbAuWtG8iilbiFSTFKG9o4gmN5BDtbhwFtSSeKlGJnxIvewC1iRe41vfqfRWNs9JM2ZhkqmnOyTK+RhkDww5jFUNI7jGi7mlp5kaWsqmp3/eMH8Q5eI4qe7EY09kjnzSydnGw3Aa17nNLoowwh34B3SR0BHNWeDAzC1XUXtft38DcceR5hN3JIrZB81NVN923/ZcThwqp85Bd277kCwJvxA5A9F32DPZYmc3Ds6n2LHH9EvgvbC6svghcecUZ92NVWbQk/4lWC1wXRP942g/2qyMEcBTU4JsRDF/Y1VftfV9liczvhzCINJFg6zRwvx1JGiSiP41PkneSPiDXchyynW1+QXlgrtbi4tYjXUG/EHkVztNUh8rTb8Ivx6leJjxbQIL13W7bPqiaec5pGtzNk5ua2wId1cLjXnr0VjrX/cw0HE225RSH9B+62AQUXvIkJrqrzib6ZWBRmqcDnv0aB4HU/8AyWwWN7M0tUD20TSdO+O6/Th3hqbWHG6rXafdtPEHPpz2zC4OLbWkaBl5cH8OVj4IK1q4gDx9ea8vahgtxBNyCBa9viAPO2nt0XqxQWfZwIIGt9CPAjkVjJi24QTLdljkjK+KNrjkmJjcwfCbtcWm3C4cB9VNN5lYGMdmAJvTuGl+Ejx+igG7ss/xCB3yEv8A5WuUg3tVwfa3AlrfSNr3k/zPaPRKKrpT3wfEn6FZPAh8Z8D9TZYyjv3j0afc6BZXBPhd+X91UZjhC78pVh7G7zp5aiGnmZG5ryGZmNc1wJ0aSLkEXt0VdyOAi14XbfyuFkdmZ43VlMI298zR5bEng4En0AJ9Fm1qNjguVwFyqgiIgIiFBwQuC1RDHd4dFSVP2eXPm7oLmtu1rnWIaRe/Ag+qljp2huYkBtrlxIAA6knkgjW8aJjcOqCGtBytF7C+r2hUbhGIPp5O0jIDhm4gOaQbghzToQrI3x7TsyR0kTwS8tkkykHuA9xtxwu4ZvJniqirJrMI5nQeqsHenndI8yPN3SOc9x6l5Lifqs3spAx+M0zJGhzHFzS0i4IMbtCFgKTS3hZSTYvvY1R2+Zx9o3JRsBFg9O0WEUY/0hdqrCoJGdnJFG9lrZXMa5tuliF6wuVBB6/dThkr8/ZyMv8Ahjkc1vo03t6L0YZuywyEH7gS3N7zHtLeAB0t6KYIg8VBhNPB/kwxR8u5Gxnp3QvaiIC4suUQYjE9l6KoJdNTQyOPFzmNzafx8fqopim6HDpX5mGaH+GN7S3zs9pI9CrCRBBdnN11HSuc/NNI5wsC5wblHEgZAONhx6KoN6rOzr6iJpd2cbW5Wkk2L8pdqepI9lsyte992EvirJJiPu5wwtd/E0APb591p9UEImiDKYWABdxPMr6YTpmH8JXON6RxN8AvlRPsR7e6qJhsVQR1NTTQytD43vOZp4ENY91j6gK8cK2SoKZwfBSwRvF7PbG3OL6Gz+P1VG7sKsMxKma42vI9o83RvAHv+q2JdKBxI9worsAuUCICIiAiIgpPardvX1OISPGQQyyOd22YOLGkaZoyQ4kWAsL8AsPtTsviGHU9n1JdA7uEMmkAdz1idy9+K2CebLW/eZi0tTVyT/8AKicYYxxb3SO0I5fFYHqfJWXEs1DYKjl5a+AFgPqfovsJQ5wueHD/AHXjjeCSXXJ/dek3I0B9Gj/ZBkWRkaqy9zOAdpUy1rxpEOyjv87gC9w8m2H+oqo6apkjPztvYjj9ORWxG5qNwwyMu/E+RwFuRdr597MoqcoiICIiAiIgIiICIiAq13y4xh/2V9LUOzTmzo2MsXxu/DISdGDjx4i+hVkSPABJ4AEk+AWqO22KNq6uaeNpDXyPLb2JIbYX062vbxsgx2IT58h8AukcoX0rB2N4nN+9bYG/BtwHW8xdeeDN14+AVRko8QMUrJ4yA5jmyDpmYQdfDT6rL7UY3XSTtnrQYXFrTH3DG1zAbhzWkm+pGvko7PA4i2mvUWv4LY3dtiUNdQwvcxplhaIXhzWlzHMAFwTqA4Brh5qKltBLmiY75mNPuAV91wAuUBERAREQeDHZ8lNM/wCWJ7vZpKomv7J1ILcAHPHRzpHF1/Mly2BqIw5pa4XDgQR1BFiPqtYNrcGnw6odTuc7sic0fyviv3SPFugI6jxCDz7IbMvrqhsLDlFi4u4hrGaOfbmSdAPJWxHgmHUzTGaQPLNHvcx0zvMv5ceA4dAopuQxFkVY5ryBnhyNJIAzMeHFtzzIN/RTSfGGxucwiVzmvkIMUZka8PcXC7gDY2NiFKsQ3bPZGONjaqm1hfq0Ak5b8BmOtjwtyNlau7et7XD4HWAIDmmwtctcRmsOo73qoZtZX9jhuSUBssshl7IfgD3Z+zHl+pKl266jdFhsAcLFwc+3g5xLf6bFIVLERFUEREBERAREQEREHkxaHPDKz5o3t0/iaR+61e2Sw/JUUrpACLmTL5A2b7gFbVubda27Y4PLSyvppO6Q8mlkAIEsbnEiPNwD26Dx18Lh4Nu6eP7RmZq6TvOPi4kC/oFIthdjGdgKyqYXxE2ZHe2bXLndY3Lb6Bo4+OgVfuqnuP3hcXA2ObiBwsfLVXrs7jzDhNK6PKXw9m10V7EmM2LfAkd4E87KVY81VgVBUEQCAU8jheP7p0ef8p+F3PQ66LEbuDJRYoaZxOWUOjcOWZl3sd7XHk/wUkZXvqZYWRxTNhjmbNJJIAxgDMzhGwE3PfyfXVYTCJfteOtfH8ERc9zuVg0MB9XWUhVxBFwFytIIiICIiAo9tlslBiMPZzAgt1jkb8UZ6jqDzHNSFEGvGNbqcRpTnhtUAG4dH3Hi3PIT+hXamxnFx92aOV0g0DnUsl/MkDKfNbCFFBT2ze7yrqphUYkcrBY9iSC99uDXZTZjfDifBXA1oGgFgOQXIC5VBERAREQEREBERAREQF8aqkjkGWRjHjjZzQ4X62PNfZEFZbabp4ql7pqZwikdq5hHcceo+U/RQCHZzGMPe7JBKWnj2YEsbgOGjbnnzC2MXFkFGQ0uN1oEbYHQMPFzx2LRfmQdSPABWdsPsjHh8RaDnlfYyS2tmI4NA5NHL3Uksuy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307975" y="-1516063"/>
            <a:ext cx="32289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img2.findthebest.com/sites/default/files/1047/media/images/2012_GT_GTR_Type_CX_2.0_280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762000"/>
            <a:ext cx="827426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ITEhUUExQUFhUXGBgYGRUXFBQWFxgZFxwXFxgUGBUYHiggGBolGxoXITEhJSorLi4wGB8zODMsNygtLisBCgoKDgwOFQ8PFCsZFBwsLCwsKywsNywsNyw0KzcrNyw3Kyw3LCssKysrLCsrNysrKywsKysrKysrKysrKysrK//AABEIAOkA2AMBIgACEQEDEQH/xAAcAAEAAgIDAQAAAAAAAAAAAAAABgcFCAECBAP/xABEEAABAwIDBQYDBgQEAwkAAAABAAIDBBEFEiEGBzFBURMiYXGBkTJSoRQjQnKxwWKSorIVM4LRJUOjJDVTY3N0wtLw/8QAFgEBAQEAAAAAAAAAAAAAAAAAAAEC/8QAGBEBAQEBAQAAAAAAAAAAAAAAAAERQTH/2gAMAwEAAhEDEQA/ALxREQEREBERARYTGMZdDLkDQRlY65J/HIIz7XBX22ZxR1TAJXANJdK2w4Ds5Hx8/wAt/VNGVREQEREBERAREQEREBERAREQEREBERAREQEREBERAREQRfa+I52uHOGUD80ZjmaPZj02ClHZzxD/AJc8h9JbTA+XfPsvftSLQiW1+wc2W3G7BdsoA5nsnSKN4DJ9mrshPcmb2Wa+mePvwn/VE469QFnq8T1Fw0rlaQREQEREBERAREQEREBERAREQEREBERAREQEREBERB1ewHjw6ciq5xbDywGG5DobOjfzMIdeKQHmYnnsz4WPNWQsVjmF9swFpDZWEmN5FwCRYte38Ubh3XDmOhAKlg67O4t28QJFpG92RvR3MjwPELLqq8MxV0M7hlMUzDlfE43AHJt/xxH8Eg8AdRY2LhWJsmbcaO5tPEf7jxSK96IiqCIiAiIgIiICIiAiIgIiICIiAiIgIiICIiAuCVyvnUvsxx6An2F0EB2p3qU9LM6BjDM9hs85sjGn5M1iXOHOwt4r5YRvfopLidr4COBsZGn1aLj1CpXHZmSTOew3BJ73M2Ab76X9V8I2Ds8xOvTmgu7aXGsFr2i9W2KZn+XMGva9t+LTdvfYebDoofhu2D6aTJJIyZrfhnhcTp1sdT4jj4O4qviuuYW5XUwbD4ZvDpXNBfLH5lwafVrrf/uS+eJ71cPi+EvmP/lBjh5XLgFr/cfTw4/7LgP8Rw6qi4Z99DTfs6Vw6do8foy4+q7R75m5SHUpEmXMPvBkPIcr/RU+3iF1qHNDmXt8P7oLjwbfC29qmIa6h0X9pa8/UH0XNLvjZ2v3kNoSbDKSZGj5iDofIW9VT/ax66dfYfsu0ksV7jhYeRN/9lRc+I734WyWihc+MfE5xyuP5W6/Wy9tdvYo2sYYmvkc4XykZA3qHE8/K6olronZbdddeI1/ey7fdFpN9eQuoNltktqYa+Nz4rgsOV7HDVpIuNRoQeoWeVD7oaWX7dI6nHdbC4Pc7MGXLm2bmAIzc7dLq4HGt5CD+d//ANUGWc63HgofU7zsMY8s7YusbFzI3ubpxs63eHiNFit4WJziIUs7WWqczbRyuBLWi7g420ZbQn0US2b2Sontc4ta/KbF0gzW6d13daLW0tfhqpouLBscp6pmeCRsjRobcQejgdQfMLJKrdkMIjp6xskJaGHNE7snZozmsQyRh/y3AgEEacRxKtJUEREBERAREQEREBRfeTi5psPneDZzgI2+cndv7XUoVS7+sRsynpx+Ivkd5Ns1v9zvZBTk2Vzc2rXDpwNvDkVY26fYmOrMstUzNEzK1jbuaC8jM4kggkBpaOlyeirtjRmAPAd4+TdStnticI+y0UMR+LLnf/6khL3/AFJHkAqjBUO6+jiq/tIzFoJLYHCN0Qu3Lls4Ekc+PFTGLD4W/DFG3yY0foF6UUV8/s7Plb7BfOWgid8UcZ82NP6hehEGFrNlKGQd6kpz49kwHXxAUd2T3cQ0pn7VzKlkoa1rZIm2a0ZjY3vckniLKeIgw2CbK0VIHCnp42ZviNruI+XM65y+HBeSk2Fw6KczspYhITe9rtafmaw91p8QApIiCKYtu+w6omE8tOC/8WUuY19v/EY0gO9V0x7dzh1UG5oBGW2AdDaJ1h+E2FnDzClyIMZgGA09HF2VPGGMvc6klzrAZnOOrnWAFyslZcogrrerTOEtJN+D72Ank107QIyTyBc0Nv4hY/Z3FIHUV2/dPY5zJr8WODiLOHiOB8LaKzMQoY5o3xStD43tLXNI0IPJUHtVJU4XWujBJHddHNmc174jo0PcNJC1wynMCdGm+qmCebMysknldGT2ZY2POdO1lLgWEdS0B2o+aysgLW121dRJNFJM8nspGPtc2sxwceJPIcrLZFpukmDsiIqCIiAiIgIiIC163r1/bYlKAbtiDYx6DM7+px9lfeJtcYpA12VxY4B3ymxs70Oq1irHB0kjhwubX42ubXPW1lYPrsbQiatiYeDpI2HyzBzv6QVtEtct0rb4jTHrJIf+lNZbGqAiIgIiICIiAiIgIiICIiAqp38YcHRU01u810kd/B7Mw9nMCtZVzvueBRwjrMPox6ClGa/6m/roVs5stVdrR08nzQxn1yi/1WsFOe7GfCy2K3Xy5sMp/APb/JI9o+gCCVIiICIiAiIgIiIMbtJNkpKh/wAsMp9mOWtDm2jcfA/QWWw+8GTLh1SesZb/ADEN/da9VI+5d5FWDM7qX5cQpL/O4fzQygfUhbHLVjZyv7CWOblE9kh8mEF39N1tK11+HBQdkREBERAREQEREBERAREQFUm/yssymj8ZXn0blH1JVtrXTfDi4nxBzAbtiyxDzHef9bBBFmDuN/MtgN0Tv+HNHSSUf1l37qgQO438/wCyvfc6/wD7E8dJn/UMP7oJ2iIgIiICIiAiIgiW9KXLh0vi6Me72qiqkXpnflKvHeyP+HP8Hx/3BUc03p3D+EqweHDmXNjwIt6ELYjdri/2nD4Xk3ewGJ/XNEclz5gNd5OC14wk6t8h+isLcbibm1tVT37j2CUN6OYQwkeYc0H8oSi7UQIoCIiAiIgIiICIiAiLhxQYfa/Gm0dJNUO4sacg+Z50Y0ebiFq5Vl3ajObuN3uPV7zmcfcqzN7W0AqaqKnjeHQxNEjspu10j7hpuNCGtv8AzFVlVOvM5VHvt3Yx1cT+yvXc/Hahcfmmk+mVv7KjWt78begv7q/d1UVsNiPzPmd/1Xj9AFFS5ERAREQEREBEuuLoIlvTbfDpPzR6ngO+3U+CqDC8PkizNkEdiGubfvMkacxD45G8rDQgjjY24K4N6Dh/h03DjH/e3kqtdO5zmCaENDWOa17AWMkJyhkkQtaNmUNuNRrbjwsEPwz4rdCR7EqYbnP++X/+3l/uiUSpGkSvB4h5BHMHmPdSDdPiTGYq+V5IYIJrmxOgMeunklGxV1zdR7bATzUcsdKS2Z4DWvzFmUEjM4O5ENvZV5NjNRG97C4SGN7mGMOcJ25SACc3dlJGt2uB4aFQXJdcqpsK3jtjIu/Ozm1xDXDqNdQR0KnOA7YUlWcscgD/AJHaE/l5O9CgkCLgFcoC6SShupIA6kgBQ/bDbkUbzG2LtHhoe4l+UNBvYcCSdL205KstrNtKmrAjkyMYHZgwN5i4Bde+Yan1CC/mvvwXZa14TtTNARZ7mjwJLfVnL0U/wbeM7QPINxfXvBw6tdxPTqOYQWqoXvdxN0GGTZHZXSFkQPMB7gH28cmYeqkGE45FPGHtdbkQb3aehVd7/KwGkp42nNee5trYNa61+mqCosLfeQ+DG/pf915Yxmmd4uAXbB5xnffQkaDyFrLthAvKT4k+yqMvSsvK49NB6LYPd/Flw6lHWMO/nJcf1Wv9DoxzvAlbH7OxZKWnb8sMY/pCiskiIgIiICIiDgrX3bDaaobVVEcs8pDZZA1rXuawNDiGgNB6BbAuWtG8iilbiFSTFKG9o4gmN5BDtbhwFtSSeKlGJnxIvewC1iRe41vfqfRWNs9JM2ZhkqmnOyTK+RhkDww5jFUNI7jGi7mlp5kaWsqmp3/eMH8Q5eI4qe7EY09kjnzSydnGw3Aa17nNLoowwh34B3SR0BHNWeDAzC1XUXtft38DcceR5hN3JIrZB81NVN923/ZcThwqp85Bd277kCwJvxA5A9F32DPZYmc3Ds6n2LHH9EvgvbC6svghcecUZ92NVWbQk/4lWC1wXRP942g/2qyMEcBTU4JsRDF/Y1VftfV9liczvhzCINJFg6zRwvx1JGiSiP41PkneSPiDXchyynW1+QXlgrtbi4tYjXUG/EHkVztNUh8rTb8Ivx6leJjxbQIL13W7bPqiaec5pGtzNk5ua2wId1cLjXnr0VjrX/cw0HE225RSH9B+62AQUXvIkJrqrzib6ZWBRmqcDnv0aB4HU/8AyWwWN7M0tUD20TSdO+O6/Th3hqbWHG6rXafdtPEHPpz2zC4OLbWkaBl5cH8OVj4IK1q4gDx9ea8vahgtxBNyCBa9viAPO2nt0XqxQWfZwIIGt9CPAjkVjJi24QTLdljkjK+KNrjkmJjcwfCbtcWm3C4cB9VNN5lYGMdmAJvTuGl+Ejx+igG7ss/xCB3yEv8A5WuUg3tVwfa3AlrfSNr3k/zPaPRKKrpT3wfEn6FZPAh8Z8D9TZYyjv3j0afc6BZXBPhd+X91UZjhC78pVh7G7zp5aiGnmZG5ryGZmNc1wJ0aSLkEXt0VdyOAi14XbfyuFkdmZ43VlMI298zR5bEng4En0AJ9Fm1qNjguVwFyqgiIgIiFBwQuC1RDHd4dFSVP2eXPm7oLmtu1rnWIaRe/Ag+qljp2huYkBtrlxIAA6knkgjW8aJjcOqCGtBytF7C+r2hUbhGIPp5O0jIDhm4gOaQbghzToQrI3x7TsyR0kTwS8tkkykHuA9xtxwu4ZvJniqirJrMI5nQeqsHenndI8yPN3SOc9x6l5Lifqs3spAx+M0zJGhzHFzS0i4IMbtCFgKTS3hZSTYvvY1R2+Zx9o3JRsBFg9O0WEUY/0hdqrCoJGdnJFG9lrZXMa5tuliF6wuVBB6/dThkr8/ZyMv8Ahjkc1vo03t6L0YZuywyEH7gS3N7zHtLeAB0t6KYIg8VBhNPB/kwxR8u5Gxnp3QvaiIC4suUQYjE9l6KoJdNTQyOPFzmNzafx8fqopim6HDpX5mGaH+GN7S3zs9pI9CrCRBBdnN11HSuc/NNI5wsC5wblHEgZAONhx6KoN6rOzr6iJpd2cbW5Wkk2L8pdqepI9lsyte992EvirJJiPu5wwtd/E0APb591p9UEImiDKYWABdxPMr6YTpmH8JXON6RxN8AvlRPsR7e6qJhsVQR1NTTQytD43vOZp4ENY91j6gK8cK2SoKZwfBSwRvF7PbG3OL6Gz+P1VG7sKsMxKma42vI9o83RvAHv+q2JdKBxI9worsAuUCICIiAiIgpPardvX1OISPGQQyyOd22YOLGkaZoyQ4kWAsL8AsPtTsviGHU9n1JdA7uEMmkAdz1idy9+K2CebLW/eZi0tTVyT/8AKicYYxxb3SO0I5fFYHqfJWXEs1DYKjl5a+AFgPqfovsJQ5wueHD/AHXjjeCSXXJ/dek3I0B9Gj/ZBkWRkaqy9zOAdpUy1rxpEOyjv87gC9w8m2H+oqo6apkjPztvYjj9ORWxG5qNwwyMu/E+RwFuRdr597MoqcoiICIiAiIgIiICIiAq13y4xh/2V9LUOzTmzo2MsXxu/DISdGDjx4i+hVkSPABJ4AEk+AWqO22KNq6uaeNpDXyPLb2JIbYX062vbxsgx2IT58h8AukcoX0rB2N4nN+9bYG/BtwHW8xdeeDN14+AVRko8QMUrJ4yA5jmyDpmYQdfDT6rL7UY3XSTtnrQYXFrTH3DG1zAbhzWkm+pGvko7PA4i2mvUWv4LY3dtiUNdQwvcxplhaIXhzWlzHMAFwTqA4Brh5qKltBLmiY75mNPuAV91wAuUBERAREQeDHZ8lNM/wCWJ7vZpKomv7J1ILcAHPHRzpHF1/Mly2BqIw5pa4XDgQR1BFiPqtYNrcGnw6odTuc7sic0fyviv3SPFugI6jxCDz7IbMvrqhsLDlFi4u4hrGaOfbmSdAPJWxHgmHUzTGaQPLNHvcx0zvMv5ceA4dAopuQxFkVY5ryBnhyNJIAzMeHFtzzIN/RTSfGGxucwiVzmvkIMUZka8PcXC7gDY2NiFKsQ3bPZGONjaqm1hfq0Ak5b8BmOtjwtyNlau7et7XD4HWAIDmmwtctcRmsOo73qoZtZX9jhuSUBssshl7IfgD3Z+zHl+pKl266jdFhsAcLFwc+3g5xLf6bFIVLERFUEREBERAREQEREHkxaHPDKz5o3t0/iaR+61e2Sw/JUUrpACLmTL5A2b7gFbVubda27Y4PLSyvppO6Q8mlkAIEsbnEiPNwD26Dx18Lh4Nu6eP7RmZq6TvOPi4kC/oFIthdjGdgKyqYXxE2ZHe2bXLndY3Lb6Bo4+OgVfuqnuP3hcXA2ObiBwsfLVXrs7jzDhNK6PKXw9m10V7EmM2LfAkd4E87KVY81VgVBUEQCAU8jheP7p0ef8p+F3PQ66LEbuDJRYoaZxOWUOjcOWZl3sd7XHk/wUkZXvqZYWRxTNhjmbNJJIAxgDMzhGwE3PfyfXVYTCJfteOtfH8ERc9zuVg0MB9XWUhVxBFwFytIIiICIiAo9tlslBiMPZzAgt1jkb8UZ6jqDzHNSFEGvGNbqcRpTnhtUAG4dH3Hi3PIT+hXamxnFx92aOV0g0DnUsl/MkDKfNbCFFBT2ze7yrqphUYkcrBY9iSC99uDXZTZjfDifBXA1oGgFgOQXIC5VBERAREQEREBERAREQF8aqkjkGWRjHjjZzQ4X62PNfZEFZbabp4ql7pqZwikdq5hHcceo+U/RQCHZzGMPe7JBKWnj2YEsbgOGjbnnzC2MXFkFGQ0uN1oEbYHQMPFzx2LRfmQdSPABWdsPsjHh8RaDnlfYyS2tmI4NA5NHL3Uksuy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668463"/>
            <a:ext cx="32289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TEhUUExQUFhUXGBgYGRUXFBQWFxgZFxwXFxgUGBUYHiggGBolGxoXITEhJSorLi4wGB8zODMsNygtLisBCgoKDgwOFQ8PFCsZFBwsLCwsKywsNywsNyw0KzcrNyw3Kyw3LCssKysrLCsrNysrKywsKysrKysrKysrKysrK//AABEIAOkA2AMBIgACEQEDEQH/xAAcAAEAAgIDAQAAAAAAAAAAAAAABgcFCAECBAP/xABEEAABAwIDBQYDBgQEAwkAAAABAAIDBBEFEiEGBzFBURMiYXGBkTJSoRQjQnKxwWKSorIVM4LRJUOjJDVTY3N0wtLw/8QAFgEBAQEAAAAAAAAAAAAAAAAAAAEC/8QAGBEBAQEBAQAAAAAAAAAAAAAAAAERQTH/2gAMAwEAAhEDEQA/ALxREQEREBERARYTGMZdDLkDQRlY65J/HIIz7XBX22ZxR1TAJXANJdK2w4Ds5Hx8/wAt/VNGVREQEREBERAREQEREBERAREQEREBERAREQEREBERAREQRfa+I52uHOGUD80ZjmaPZj02ClHZzxD/AJc8h9JbTA+XfPsvftSLQiW1+wc2W3G7BdsoA5nsnSKN4DJ9mrshPcmb2Wa+mePvwn/VE469QFnq8T1Fw0rlaQREQEREBERAREQEREBERAREQEREBERAREQEREBERB1ewHjw6ciq5xbDywGG5DobOjfzMIdeKQHmYnnsz4WPNWQsVjmF9swFpDZWEmN5FwCRYte38Ubh3XDmOhAKlg67O4t28QJFpG92RvR3MjwPELLqq8MxV0M7hlMUzDlfE43AHJt/xxH8Eg8AdRY2LhWJsmbcaO5tPEf7jxSK96IiqCIiAiIgIiICIiAiIgIiICIiAiIgIiICIiAuCVyvnUvsxx6An2F0EB2p3qU9LM6BjDM9hs85sjGn5M1iXOHOwt4r5YRvfopLidr4COBsZGn1aLj1CpXHZmSTOew3BJ73M2Ab76X9V8I2Ds8xOvTmgu7aXGsFr2i9W2KZn+XMGva9t+LTdvfYebDoofhu2D6aTJJIyZrfhnhcTp1sdT4jj4O4qviuuYW5XUwbD4ZvDpXNBfLH5lwafVrrf/uS+eJ71cPi+EvmP/lBjh5XLgFr/cfTw4/7LgP8Rw6qi4Z99DTfs6Vw6do8foy4+q7R75m5SHUpEmXMPvBkPIcr/RU+3iF1qHNDmXt8P7oLjwbfC29qmIa6h0X9pa8/UH0XNLvjZ2v3kNoSbDKSZGj5iDofIW9VT/ax66dfYfsu0ksV7jhYeRN/9lRc+I734WyWihc+MfE5xyuP5W6/Wy9tdvYo2sYYmvkc4XykZA3qHE8/K6olronZbdddeI1/ey7fdFpN9eQuoNltktqYa+Nz4rgsOV7HDVpIuNRoQeoWeVD7oaWX7dI6nHdbC4Pc7MGXLm2bmAIzc7dLq4HGt5CD+d//ANUGWc63HgofU7zsMY8s7YusbFzI3ubpxs63eHiNFit4WJziIUs7WWqczbRyuBLWi7g420ZbQn0US2b2Sontc4ta/KbF0gzW6d13daLW0tfhqpouLBscp6pmeCRsjRobcQejgdQfMLJKrdkMIjp6xskJaGHNE7snZozmsQyRh/y3AgEEacRxKtJUEREBERAREQEREBRfeTi5psPneDZzgI2+cndv7XUoVS7+sRsynpx+Ivkd5Ns1v9zvZBTk2Vzc2rXDpwNvDkVY26fYmOrMstUzNEzK1jbuaC8jM4kggkBpaOlyeirtjRmAPAd4+TdStnticI+y0UMR+LLnf/6khL3/AFJHkAqjBUO6+jiq/tIzFoJLYHCN0Qu3Lls4Ekc+PFTGLD4W/DFG3yY0foF6UUV8/s7Plb7BfOWgid8UcZ82NP6hehEGFrNlKGQd6kpz49kwHXxAUd2T3cQ0pn7VzKlkoa1rZIm2a0ZjY3vckniLKeIgw2CbK0VIHCnp42ZviNruI+XM65y+HBeSk2Fw6KczspYhITe9rtafmaw91p8QApIiCKYtu+w6omE8tOC/8WUuY19v/EY0gO9V0x7dzh1UG5oBGW2AdDaJ1h+E2FnDzClyIMZgGA09HF2VPGGMvc6klzrAZnOOrnWAFyslZcogrrerTOEtJN+D72Ank107QIyTyBc0Nv4hY/Z3FIHUV2/dPY5zJr8WODiLOHiOB8LaKzMQoY5o3xStD43tLXNI0IPJUHtVJU4XWujBJHddHNmc174jo0PcNJC1wynMCdGm+qmCebMysknldGT2ZY2POdO1lLgWEdS0B2o+aysgLW121dRJNFJM8nspGPtc2sxwceJPIcrLZFpukmDsiIqCIiAiIgIiIC163r1/bYlKAbtiDYx6DM7+px9lfeJtcYpA12VxY4B3ymxs70Oq1irHB0kjhwubX42ubXPW1lYPrsbQiatiYeDpI2HyzBzv6QVtEtct0rb4jTHrJIf+lNZbGqAiIgIiICIiAiIgIiICIiAqp38YcHRU01u810kd/B7Mw9nMCtZVzvueBRwjrMPox6ClGa/6m/roVs5stVdrR08nzQxn1yi/1WsFOe7GfCy2K3Xy5sMp/APb/JI9o+gCCVIiICIiAiIgIiIMbtJNkpKh/wAsMp9mOWtDm2jcfA/QWWw+8GTLh1SesZb/ADEN/da9VI+5d5FWDM7qX5cQpL/O4fzQygfUhbHLVjZyv7CWOblE9kh8mEF39N1tK11+HBQdkREBERAREQEREBERAREQFUm/yssymj8ZXn0blH1JVtrXTfDi4nxBzAbtiyxDzHef9bBBFmDuN/MtgN0Tv+HNHSSUf1l37qgQO438/wCyvfc6/wD7E8dJn/UMP7oJ2iIgIiICIiAiIgiW9KXLh0vi6Me72qiqkXpnflKvHeyP+HP8Hx/3BUc03p3D+EqweHDmXNjwIt6ELYjdri/2nD4Xk3ewGJ/XNEclz5gNd5OC14wk6t8h+isLcbibm1tVT37j2CUN6OYQwkeYc0H8oSi7UQIoCIiAiIgIiICIiAiLhxQYfa/Gm0dJNUO4sacg+Z50Y0ebiFq5Vl3ajObuN3uPV7zmcfcqzN7W0AqaqKnjeHQxNEjspu10j7hpuNCGtv8AzFVlVOvM5VHvt3Yx1cT+yvXc/Hahcfmmk+mVv7KjWt78begv7q/d1UVsNiPzPmd/1Xj9AFFS5ERAREQEREBEuuLoIlvTbfDpPzR6ngO+3U+CqDC8PkizNkEdiGubfvMkacxD45G8rDQgjjY24K4N6Dh/h03DjH/e3kqtdO5zmCaENDWOa17AWMkJyhkkQtaNmUNuNRrbjwsEPwz4rdCR7EqYbnP++X/+3l/uiUSpGkSvB4h5BHMHmPdSDdPiTGYq+V5IYIJrmxOgMeunklGxV1zdR7bATzUcsdKS2Z4DWvzFmUEjM4O5ENvZV5NjNRG97C4SGN7mGMOcJ25SACc3dlJGt2uB4aFQXJdcqpsK3jtjIu/Ozm1xDXDqNdQR0KnOA7YUlWcscgD/AJHaE/l5O9CgkCLgFcoC6SShupIA6kgBQ/bDbkUbzG2LtHhoe4l+UNBvYcCSdL205KstrNtKmrAjkyMYHZgwN5i4Bde+Yan1CC/mvvwXZa14TtTNARZ7mjwJLfVnL0U/wbeM7QPINxfXvBw6tdxPTqOYQWqoXvdxN0GGTZHZXSFkQPMB7gH28cmYeqkGE45FPGHtdbkQb3aehVd7/KwGkp42nNee5trYNa61+mqCosLfeQ+DG/pf915Yxmmd4uAXbB5xnffQkaDyFrLthAvKT4k+yqMvSsvK49NB6LYPd/Flw6lHWMO/nJcf1Wv9DoxzvAlbH7OxZKWnb8sMY/pCiskiIgIiICIiDgrX3bDaaobVVEcs8pDZZA1rXuawNDiGgNB6BbAuWtG8iilbiFSTFKG9o4gmN5BDtbhwFtSSeKlGJnxIvewC1iRe41vfqfRWNs9JM2ZhkqmnOyTK+RhkDww5jFUNI7jGi7mlp5kaWsqmp3/eMH8Q5eI4qe7EY09kjnzSydnGw3Aa17nNLoowwh34B3SR0BHNWeDAzC1XUXtft38DcceR5hN3JIrZB81NVN923/ZcThwqp85Bd277kCwJvxA5A9F32DPZYmc3Ds6n2LHH9EvgvbC6svghcecUZ92NVWbQk/4lWC1wXRP942g/2qyMEcBTU4JsRDF/Y1VftfV9liczvhzCINJFg6zRwvx1JGiSiP41PkneSPiDXchyynW1+QXlgrtbi4tYjXUG/EHkVztNUh8rTb8Ivx6leJjxbQIL13W7bPqiaec5pGtzNk5ua2wId1cLjXnr0VjrX/cw0HE225RSH9B+62AQUXvIkJrqrzib6ZWBRmqcDnv0aB4HU/8AyWwWN7M0tUD20TSdO+O6/Th3hqbWHG6rXafdtPEHPpz2zC4OLbWkaBl5cH8OVj4IK1q4gDx9ea8vahgtxBNyCBa9viAPO2nt0XqxQWfZwIIGt9CPAjkVjJi24QTLdljkjK+KNrjkmJjcwfCbtcWm3C4cB9VNN5lYGMdmAJvTuGl+Ejx+igG7ss/xCB3yEv8A5WuUg3tVwfa3AlrfSNr3k/zPaPRKKrpT3wfEn6FZPAh8Z8D9TZYyjv3j0afc6BZXBPhd+X91UZjhC78pVh7G7zp5aiGnmZG5ryGZmNc1wJ0aSLkEXt0VdyOAi14XbfyuFkdmZ43VlMI298zR5bEng4En0AJ9Fm1qNjguVwFyqgiIgIiFBwQuC1RDHd4dFSVP2eXPm7oLmtu1rnWIaRe/Ag+qljp2huYkBtrlxIAA6knkgjW8aJjcOqCGtBytF7C+r2hUbhGIPp5O0jIDhm4gOaQbghzToQrI3x7TsyR0kTwS8tkkykHuA9xtxwu4ZvJniqirJrMI5nQeqsHenndI8yPN3SOc9x6l5Lifqs3spAx+M0zJGhzHFzS0i4IMbtCFgKTS3hZSTYvvY1R2+Zx9o3JRsBFg9O0WEUY/0hdqrCoJGdnJFG9lrZXMa5tuliF6wuVBB6/dThkr8/ZyMv8Ahjkc1vo03t6L0YZuywyEH7gS3N7zHtLeAB0t6KYIg8VBhNPB/kwxR8u5Gxnp3QvaiIC4suUQYjE9l6KoJdNTQyOPFzmNzafx8fqopim6HDpX5mGaH+GN7S3zs9pI9CrCRBBdnN11HSuc/NNI5wsC5wblHEgZAONhx6KoN6rOzr6iJpd2cbW5Wkk2L8pdqepI9lsyte992EvirJJiPu5wwtd/E0APb591p9UEImiDKYWABdxPMr6YTpmH8JXON6RxN8AvlRPsR7e6qJhsVQR1NTTQytD43vOZp4ENY91j6gK8cK2SoKZwfBSwRvF7PbG3OL6Gz+P1VG7sKsMxKma42vI9o83RvAHv+q2JdKBxI9worsAuUCICIiAiIgpPardvX1OISPGQQyyOd22YOLGkaZoyQ4kWAsL8AsPtTsviGHU9n1JdA7uEMmkAdz1idy9+K2CebLW/eZi0tTVyT/8AKicYYxxb3SO0I5fFYHqfJWXEs1DYKjl5a+AFgPqfovsJQ5wueHD/AHXjjeCSXXJ/dek3I0B9Gj/ZBkWRkaqy9zOAdpUy1rxpEOyjv87gC9w8m2H+oqo6apkjPztvYjj9ORWxG5qNwwyMu/E+RwFuRdr597MoqcoiICIiAiIgIiICIiAq13y4xh/2V9LUOzTmzo2MsXxu/DISdGDjx4i+hVkSPABJ4AEk+AWqO22KNq6uaeNpDXyPLb2JIbYX062vbxsgx2IT58h8AukcoX0rB2N4nN+9bYG/BtwHW8xdeeDN14+AVRko8QMUrJ4yA5jmyDpmYQdfDT6rL7UY3XSTtnrQYXFrTH3DG1zAbhzWkm+pGvko7PA4i2mvUWv4LY3dtiUNdQwvcxplhaIXhzWlzHMAFwTqA4Brh5qKltBLmiY75mNPuAV91wAuUBERAREQeDHZ8lNM/wCWJ7vZpKomv7J1ILcAHPHRzpHF1/Mly2BqIw5pa4XDgQR1BFiPqtYNrcGnw6odTuc7sic0fyviv3SPFugI6jxCDz7IbMvrqhsLDlFi4u4hrGaOfbmSdAPJWxHgmHUzTGaQPLNHvcx0zvMv5ceA4dAopuQxFkVY5ryBnhyNJIAzMeHFtzzIN/RTSfGGxucwiVzmvkIMUZka8PcXC7gDY2NiFKsQ3bPZGONjaqm1hfq0Ak5b8BmOtjwtyNlau7et7XD4HWAIDmmwtctcRmsOo73qoZtZX9jhuSUBssshl7IfgD3Z+zHl+pKl266jdFhsAcLFwc+3g5xLf6bFIVLERFUEREBERAREQEREHkxaHPDKz5o3t0/iaR+61e2Sw/JUUrpACLmTL5A2b7gFbVubda27Y4PLSyvppO6Q8mlkAIEsbnEiPNwD26Dx18Lh4Nu6eP7RmZq6TvOPi4kC/oFIthdjGdgKyqYXxE2ZHe2bXLndY3Lb6Bo4+OgVfuqnuP3hcXA2ObiBwsfLVXrs7jzDhNK6PKXw9m10V7EmM2LfAkd4E87KVY81VgVBUEQCAU8jheP7p0ef8p+F3PQ66LEbuDJRYoaZxOWUOjcOWZl3sd7XHk/wUkZXvqZYWRxTNhjmbNJJIAxgDMzhGwE3PfyfXVYTCJfteOtfH8ERc9zuVg0MB9XWUhVxBFwFytIIiICIiAo9tlslBiMPZzAgt1jkb8UZ6jqDzHNSFEGvGNbqcRpTnhtUAG4dH3Hi3PIT+hXamxnFx92aOV0g0DnUsl/MkDKfNbCFFBT2ze7yrqphUYkcrBY9iSC99uDXZTZjfDifBXA1oGgFgOQXIC5VBERAREQEREBERAREQF8aqkjkGWRjHjjZzQ4X62PNfZEFZbabp4ql7pqZwikdq5hHcceo+U/RQCHZzGMPe7JBKWnj2YEsbgOGjbnnzC2MXFkFGQ0uN1oEbYHQMPFzx2LRfmQdSPABWdsPsjHh8RaDnlfYyS2tmI4NA5NHL3Uksuy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307975" y="-1516063"/>
            <a:ext cx="32289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1"/>
            <a:ext cx="491121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2" y="2623457"/>
            <a:ext cx="5486400" cy="174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4" y="4495800"/>
            <a:ext cx="4291013" cy="222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24024"/>
            <a:ext cx="3336925" cy="221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693811"/>
            <a:ext cx="3154362" cy="128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8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ITEhUUExQUFhUXGBgYGRUXFBQWFxgZFxwXFxgUGBUYHiggGBolGxoXITEhJSorLi4wGB8zODMsNygtLisBCgoKDgwOFQ8PFCsZFBwsLCwsKywsNywsNyw0KzcrNyw3Kyw3LCssKysrLCsrNysrKywsKysrKysrKysrKysrK//AABEIAOkA2AMBIgACEQEDEQH/xAAcAAEAAgIDAQAAAAAAAAAAAAAABgcFCAECBAP/xABEEAABAwIDBQYDBgQEAwkAAAABAAIDBBEFEiEGBzFBURMiYXGBkTJSoRQjQnKxwWKSorIVM4LRJUOjJDVTY3N0wtLw/8QAFgEBAQEAAAAAAAAAAAAAAAAAAAEC/8QAGBEBAQEBAQAAAAAAAAAAAAAAAAERQTH/2gAMAwEAAhEDEQA/ALxREQEREBERARYTGMZdDLkDQRlY65J/HIIz7XBX22ZxR1TAJXANJdK2w4Ds5Hx8/wAt/VNGVREQEREBERAREQEREBERAREQEREBERAREQEREBERAREQRfa+I52uHOGUD80ZjmaPZj02ClHZzxD/AJc8h9JbTA+XfPsvftSLQiW1+wc2W3G7BdsoA5nsnSKN4DJ9mrshPcmb2Wa+mePvwn/VE469QFnq8T1Fw0rlaQREQEREBERAREQEREBERAREQEREBERAREQEREBERB1ewHjw6ciq5xbDywGG5DobOjfzMIdeKQHmYnnsz4WPNWQsVjmF9swFpDZWEmN5FwCRYte38Ubh3XDmOhAKlg67O4t28QJFpG92RvR3MjwPELLqq8MxV0M7hlMUzDlfE43AHJt/xxH8Eg8AdRY2LhWJsmbcaO5tPEf7jxSK96IiqCIiAiIgIiICIiAiIgIiICIiAiIgIiICIiAuCVyvnUvsxx6An2F0EB2p3qU9LM6BjDM9hs85sjGn5M1iXOHOwt4r5YRvfopLidr4COBsZGn1aLj1CpXHZmSTOew3BJ73M2Ab76X9V8I2Ds8xOvTmgu7aXGsFr2i9W2KZn+XMGva9t+LTdvfYebDoofhu2D6aTJJIyZrfhnhcTp1sdT4jj4O4qviuuYW5XUwbD4ZvDpXNBfLH5lwafVrrf/uS+eJ71cPi+EvmP/lBjh5XLgFr/cfTw4/7LgP8Rw6qi4Z99DTfs6Vw6do8foy4+q7R75m5SHUpEmXMPvBkPIcr/RU+3iF1qHNDmXt8P7oLjwbfC29qmIa6h0X9pa8/UH0XNLvjZ2v3kNoSbDKSZGj5iDofIW9VT/ax66dfYfsu0ksV7jhYeRN/9lRc+I734WyWihc+MfE5xyuP5W6/Wy9tdvYo2sYYmvkc4XykZA3qHE8/K6olronZbdddeI1/ey7fdFpN9eQuoNltktqYa+Nz4rgsOV7HDVpIuNRoQeoWeVD7oaWX7dI6nHdbC4Pc7MGXLm2bmAIzc7dLq4HGt5CD+d//ANUGWc63HgofU7zsMY8s7YusbFzI3ubpxs63eHiNFit4WJziIUs7WWqczbRyuBLWi7g420ZbQn0US2b2Sontc4ta/KbF0gzW6d13daLW0tfhqpouLBscp6pmeCRsjRobcQejgdQfMLJKrdkMIjp6xskJaGHNE7snZozmsQyRh/y3AgEEacRxKtJUEREBERAREQEREBRfeTi5psPneDZzgI2+cndv7XUoVS7+sRsynpx+Ivkd5Ns1v9zvZBTk2Vzc2rXDpwNvDkVY26fYmOrMstUzNEzK1jbuaC8jM4kggkBpaOlyeirtjRmAPAd4+TdStnticI+y0UMR+LLnf/6khL3/AFJHkAqjBUO6+jiq/tIzFoJLYHCN0Qu3Lls4Ekc+PFTGLD4W/DFG3yY0foF6UUV8/s7Plb7BfOWgid8UcZ82NP6hehEGFrNlKGQd6kpz49kwHXxAUd2T3cQ0pn7VzKlkoa1rZIm2a0ZjY3vckniLKeIgw2CbK0VIHCnp42ZviNruI+XM65y+HBeSk2Fw6KczspYhITe9rtafmaw91p8QApIiCKYtu+w6omE8tOC/8WUuY19v/EY0gO9V0x7dzh1UG5oBGW2AdDaJ1h+E2FnDzClyIMZgGA09HF2VPGGMvc6klzrAZnOOrnWAFyslZcogrrerTOEtJN+D72Ank107QIyTyBc0Nv4hY/Z3FIHUV2/dPY5zJr8WODiLOHiOB8LaKzMQoY5o3xStD43tLXNI0IPJUHtVJU4XWujBJHddHNmc174jo0PcNJC1wynMCdGm+qmCebMysknldGT2ZY2POdO1lLgWEdS0B2o+aysgLW121dRJNFJM8nspGPtc2sxwceJPIcrLZFpukmDsiIqCIiAiIgIiIC163r1/bYlKAbtiDYx6DM7+px9lfeJtcYpA12VxY4B3ymxs70Oq1irHB0kjhwubX42ubXPW1lYPrsbQiatiYeDpI2HyzBzv6QVtEtct0rb4jTHrJIf+lNZbGqAiIgIiICIiAiIgIiICIiAqp38YcHRU01u810kd/B7Mw9nMCtZVzvueBRwjrMPox6ClGa/6m/roVs5stVdrR08nzQxn1yi/1WsFOe7GfCy2K3Xy5sMp/APb/JI9o+gCCVIiICIiAiIgIiIMbtJNkpKh/wAsMp9mOWtDm2jcfA/QWWw+8GTLh1SesZb/ADEN/da9VI+5d5FWDM7qX5cQpL/O4fzQygfUhbHLVjZyv7CWOblE9kh8mEF39N1tK11+HBQdkREBERAREQEREBERAREQFUm/yssymj8ZXn0blH1JVtrXTfDi4nxBzAbtiyxDzHef9bBBFmDuN/MtgN0Tv+HNHSSUf1l37qgQO438/wCyvfc6/wD7E8dJn/UMP7oJ2iIgIiICIiAiIgiW9KXLh0vi6Me72qiqkXpnflKvHeyP+HP8Hx/3BUc03p3D+EqweHDmXNjwIt6ELYjdri/2nD4Xk3ewGJ/XNEclz5gNd5OC14wk6t8h+isLcbibm1tVT37j2CUN6OYQwkeYc0H8oSi7UQIoCIiAiIgIiICIiAiLhxQYfa/Gm0dJNUO4sacg+Z50Y0ebiFq5Vl3ajObuN3uPV7zmcfcqzN7W0AqaqKnjeHQxNEjspu10j7hpuNCGtv8AzFVlVOvM5VHvt3Yx1cT+yvXc/Hahcfmmk+mVv7KjWt78begv7q/d1UVsNiPzPmd/1Xj9AFFS5ERAREQEREBEuuLoIlvTbfDpPzR6ngO+3U+CqDC8PkizNkEdiGubfvMkacxD45G8rDQgjjY24K4N6Dh/h03DjH/e3kqtdO5zmCaENDWOa17AWMkJyhkkQtaNmUNuNRrbjwsEPwz4rdCR7EqYbnP++X/+3l/uiUSpGkSvB4h5BHMHmPdSDdPiTGYq+V5IYIJrmxOgMeunklGxV1zdR7bATzUcsdKS2Z4DWvzFmUEjM4O5ENvZV5NjNRG97C4SGN7mGMOcJ25SACc3dlJGt2uB4aFQXJdcqpsK3jtjIu/Ozm1xDXDqNdQR0KnOA7YUlWcscgD/AJHaE/l5O9CgkCLgFcoC6SShupIA6kgBQ/bDbkUbzG2LtHhoe4l+UNBvYcCSdL205KstrNtKmrAjkyMYHZgwN5i4Bde+Yan1CC/mvvwXZa14TtTNARZ7mjwJLfVnL0U/wbeM7QPINxfXvBw6tdxPTqOYQWqoXvdxN0GGTZHZXSFkQPMB7gH28cmYeqkGE45FPGHtdbkQb3aehVd7/KwGkp42nNee5trYNa61+mqCosLfeQ+DG/pf915Yxmmd4uAXbB5xnffQkaDyFrLthAvKT4k+yqMvSsvK49NB6LYPd/Flw6lHWMO/nJcf1Wv9DoxzvAlbH7OxZKWnb8sMY/pCiskiIgIiICIiDgrX3bDaaobVVEcs8pDZZA1rXuawNDiGgNB6BbAuWtG8iilbiFSTFKG9o4gmN5BDtbhwFtSSeKlGJnxIvewC1iRe41vfqfRWNs9JM2ZhkqmnOyTK+RhkDww5jFUNI7jGi7mlp5kaWsqmp3/eMH8Q5eI4qe7EY09kjnzSydnGw3Aa17nNLoowwh34B3SR0BHNWeDAzC1XUXtft38DcceR5hN3JIrZB81NVN923/ZcThwqp85Bd277kCwJvxA5A9F32DPZYmc3Ds6n2LHH9EvgvbC6svghcecUZ92NVWbQk/4lWC1wXRP942g/2qyMEcBTU4JsRDF/Y1VftfV9liczvhzCINJFg6zRwvx1JGiSiP41PkneSPiDXchyynW1+QXlgrtbi4tYjXUG/EHkVztNUh8rTb8Ivx6leJjxbQIL13W7bPqiaec5pGtzNk5ua2wId1cLjXnr0VjrX/cw0HE225RSH9B+62AQUXvIkJrqrzib6ZWBRmqcDnv0aB4HU/8AyWwWN7M0tUD20TSdO+O6/Th3hqbWHG6rXafdtPEHPpz2zC4OLbWkaBl5cH8OVj4IK1q4gDx9ea8vahgtxBNyCBa9viAPO2nt0XqxQWfZwIIGt9CPAjkVjJi24QTLdljkjK+KNrjkmJjcwfCbtcWm3C4cB9VNN5lYGMdmAJvTuGl+Ejx+igG7ss/xCB3yEv8A5WuUg3tVwfa3AlrfSNr3k/zPaPRKKrpT3wfEn6FZPAh8Z8D9TZYyjv3j0afc6BZXBPhd+X91UZjhC78pVh7G7zp5aiGnmZG5ryGZmNc1wJ0aSLkEXt0VdyOAi14XbfyuFkdmZ43VlMI298zR5bEng4En0AJ9Fm1qNjguVwFyqgiIgIiFBwQuC1RDHd4dFSVP2eXPm7oLmtu1rnWIaRe/Ag+qljp2huYkBtrlxIAA6knkgjW8aJjcOqCGtBytF7C+r2hUbhGIPp5O0jIDhm4gOaQbghzToQrI3x7TsyR0kTwS8tkkykHuA9xtxwu4ZvJniqirJrMI5nQeqsHenndI8yPN3SOc9x6l5Lifqs3spAx+M0zJGhzHFzS0i4IMbtCFgKTS3hZSTYvvY1R2+Zx9o3JRsBFg9O0WEUY/0hdqrCoJGdnJFG9lrZXMa5tuliF6wuVBB6/dThkr8/ZyMv8Ahjkc1vo03t6L0YZuywyEH7gS3N7zHtLeAB0t6KYIg8VBhNPB/kwxR8u5Gxnp3QvaiIC4suUQYjE9l6KoJdNTQyOPFzmNzafx8fqopim6HDpX5mGaH+GN7S3zs9pI9CrCRBBdnN11HSuc/NNI5wsC5wblHEgZAONhx6KoN6rOzr6iJpd2cbW5Wkk2L8pdqepI9lsyte992EvirJJiPu5wwtd/E0APb591p9UEImiDKYWABdxPMr6YTpmH8JXON6RxN8AvlRPsR7e6qJhsVQR1NTTQytD43vOZp4ENY91j6gK8cK2SoKZwfBSwRvF7PbG3OL6Gz+P1VG7sKsMxKma42vI9o83RvAHv+q2JdKBxI9worsAuUCICIiAiIgpPardvX1OISPGQQyyOd22YOLGkaZoyQ4kWAsL8AsPtTsviGHU9n1JdA7uEMmkAdz1idy9+K2CebLW/eZi0tTVyT/8AKicYYxxb3SO0I5fFYHqfJWXEs1DYKjl5a+AFgPqfovsJQ5wueHD/AHXjjeCSXXJ/dek3I0B9Gj/ZBkWRkaqy9zOAdpUy1rxpEOyjv87gC9w8m2H+oqo6apkjPztvYjj9ORWxG5qNwwyMu/E+RwFuRdr597MoqcoiICIiAiIgIiICIiAq13y4xh/2V9LUOzTmzo2MsXxu/DISdGDjx4i+hVkSPABJ4AEk+AWqO22KNq6uaeNpDXyPLb2JIbYX062vbxsgx2IT58h8AukcoX0rB2N4nN+9bYG/BtwHW8xdeeDN14+AVRko8QMUrJ4yA5jmyDpmYQdfDT6rL7UY3XSTtnrQYXFrTH3DG1zAbhzWkm+pGvko7PA4i2mvUWv4LY3dtiUNdQwvcxplhaIXhzWlzHMAFwTqA4Brh5qKltBLmiY75mNPuAV91wAuUBERAREQeDHZ8lNM/wCWJ7vZpKomv7J1ILcAHPHRzpHF1/Mly2BqIw5pa4XDgQR1BFiPqtYNrcGnw6odTuc7sic0fyviv3SPFugI6jxCDz7IbMvrqhsLDlFi4u4hrGaOfbmSdAPJWxHgmHUzTGaQPLNHvcx0zvMv5ceA4dAopuQxFkVY5ryBnhyNJIAzMeHFtzzIN/RTSfGGxucwiVzmvkIMUZka8PcXC7gDY2NiFKsQ3bPZGONjaqm1hfq0Ak5b8BmOtjwtyNlau7et7XD4HWAIDmmwtctcRmsOo73qoZtZX9jhuSUBssshl7IfgD3Z+zHl+pKl266jdFhsAcLFwc+3g5xLf6bFIVLERFUEREBERAREQEREHkxaHPDKz5o3t0/iaR+61e2Sw/JUUrpACLmTL5A2b7gFbVubda27Y4PLSyvppO6Q8mlkAIEsbnEiPNwD26Dx18Lh4Nu6eP7RmZq6TvOPi4kC/oFIthdjGdgKyqYXxE2ZHe2bXLndY3Lb6Bo4+OgVfuqnuP3hcXA2ObiBwsfLVXrs7jzDhNK6PKXw9m10V7EmM2LfAkd4E87KVY81VgVBUEQCAU8jheP7p0ef8p+F3PQ66LEbuDJRYoaZxOWUOjcOWZl3sd7XHk/wUkZXvqZYWRxTNhjmbNJJIAxgDMzhGwE3PfyfXVYTCJfteOtfH8ERc9zuVg0MB9XWUhVxBFwFytIIiICIiAo9tlslBiMPZzAgt1jkb8UZ6jqDzHNSFEGvGNbqcRpTnhtUAG4dH3Hi3PIT+hXamxnFx92aOV0g0DnUsl/MkDKfNbCFFBT2ze7yrqphUYkcrBY9iSC99uDXZTZjfDifBXA1oGgFgOQXIC5VBERAREQEREBERAREQF8aqkjkGWRjHjjZzQ4X62PNfZEFZbabp4ql7pqZwikdq5hHcceo+U/RQCHZzGMPe7JBKWnj2YEsbgOGjbnnzC2MXFkFGQ0uN1oEbYHQMPFzx2LRfmQdSPABWdsPsjHh8RaDnlfYyS2tmI4NA5NHL3Uksuy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668463"/>
            <a:ext cx="32289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TEhUUExQUFhUXGBgYGRUXFBQWFxgZFxwXFxgUGBUYHiggGBolGxoXITEhJSorLi4wGB8zODMsNygtLisBCgoKDgwOFQ8PFCsZFBwsLCwsKywsNywsNyw0KzcrNyw3Kyw3LCssKysrLCsrNysrKywsKysrKysrKysrKysrK//AABEIAOkA2AMBIgACEQEDEQH/xAAcAAEAAgIDAQAAAAAAAAAAAAAABgcFCAECBAP/xABEEAABAwIDBQYDBgQEAwkAAAABAAIDBBEFEiEGBzFBURMiYXGBkTJSoRQjQnKxwWKSorIVM4LRJUOjJDVTY3N0wtLw/8QAFgEBAQEAAAAAAAAAAAAAAAAAAAEC/8QAGBEBAQEBAQAAAAAAAAAAAAAAAAERQTH/2gAMAwEAAhEDEQA/ALxREQEREBERARYTGMZdDLkDQRlY65J/HIIz7XBX22ZxR1TAJXANJdK2w4Ds5Hx8/wAt/VNGVREQEREBERAREQEREBERAREQEREBERAREQEREBERAREQRfa+I52uHOGUD80ZjmaPZj02ClHZzxD/AJc8h9JbTA+XfPsvftSLQiW1+wc2W3G7BdsoA5nsnSKN4DJ9mrshPcmb2Wa+mePvwn/VE469QFnq8T1Fw0rlaQREQEREBERAREQEREBERAREQEREBERAREQEREBERB1ewHjw6ciq5xbDywGG5DobOjfzMIdeKQHmYnnsz4WPNWQsVjmF9swFpDZWEmN5FwCRYte38Ubh3XDmOhAKlg67O4t28QJFpG92RvR3MjwPELLqq8MxV0M7hlMUzDlfE43AHJt/xxH8Eg8AdRY2LhWJsmbcaO5tPEf7jxSK96IiqCIiAiIgIiICIiAiIgIiICIiAiIgIiICIiAuCVyvnUvsxx6An2F0EB2p3qU9LM6BjDM9hs85sjGn5M1iXOHOwt4r5YRvfopLidr4COBsZGn1aLj1CpXHZmSTOew3BJ73M2Ab76X9V8I2Ds8xOvTmgu7aXGsFr2i9W2KZn+XMGva9t+LTdvfYebDoofhu2D6aTJJIyZrfhnhcTp1sdT4jj4O4qviuuYW5XUwbD4ZvDpXNBfLH5lwafVrrf/uS+eJ71cPi+EvmP/lBjh5XLgFr/cfTw4/7LgP8Rw6qi4Z99DTfs6Vw6do8foy4+q7R75m5SHUpEmXMPvBkPIcr/RU+3iF1qHNDmXt8P7oLjwbfC29qmIa6h0X9pa8/UH0XNLvjZ2v3kNoSbDKSZGj5iDofIW9VT/ax66dfYfsu0ksV7jhYeRN/9lRc+I734WyWihc+MfE5xyuP5W6/Wy9tdvYo2sYYmvkc4XykZA3qHE8/K6olronZbdddeI1/ey7fdFpN9eQuoNltktqYa+Nz4rgsOV7HDVpIuNRoQeoWeVD7oaWX7dI6nHdbC4Pc7MGXLm2bmAIzc7dLq4HGt5CD+d//ANUGWc63HgofU7zsMY8s7YusbFzI3ubpxs63eHiNFit4WJziIUs7WWqczbRyuBLWi7g420ZbQn0US2b2Sontc4ta/KbF0gzW6d13daLW0tfhqpouLBscp6pmeCRsjRobcQejgdQfMLJKrdkMIjp6xskJaGHNE7snZozmsQyRh/y3AgEEacRxKtJUEREBERAREQEREBRfeTi5psPneDZzgI2+cndv7XUoVS7+sRsynpx+Ivkd5Ns1v9zvZBTk2Vzc2rXDpwNvDkVY26fYmOrMstUzNEzK1jbuaC8jM4kggkBpaOlyeirtjRmAPAd4+TdStnticI+y0UMR+LLnf/6khL3/AFJHkAqjBUO6+jiq/tIzFoJLYHCN0Qu3Lls4Ekc+PFTGLD4W/DFG3yY0foF6UUV8/s7Plb7BfOWgid8UcZ82NP6hehEGFrNlKGQd6kpz49kwHXxAUd2T3cQ0pn7VzKlkoa1rZIm2a0ZjY3vckniLKeIgw2CbK0VIHCnp42ZviNruI+XM65y+HBeSk2Fw6KczspYhITe9rtafmaw91p8QApIiCKYtu+w6omE8tOC/8WUuY19v/EY0gO9V0x7dzh1UG5oBGW2AdDaJ1h+E2FnDzClyIMZgGA09HF2VPGGMvc6klzrAZnOOrnWAFyslZcogrrerTOEtJN+D72Ank107QIyTyBc0Nv4hY/Z3FIHUV2/dPY5zJr8WODiLOHiOB8LaKzMQoY5o3xStD43tLXNI0IPJUHtVJU4XWujBJHddHNmc174jo0PcNJC1wynMCdGm+qmCebMysknldGT2ZY2POdO1lLgWEdS0B2o+aysgLW121dRJNFJM8nspGPtc2sxwceJPIcrLZFpukmDsiIqCIiAiIgIiIC163r1/bYlKAbtiDYx6DM7+px9lfeJtcYpA12VxY4B3ymxs70Oq1irHB0kjhwubX42ubXPW1lYPrsbQiatiYeDpI2HyzBzv6QVtEtct0rb4jTHrJIf+lNZbGqAiIgIiICIiAiIgIiICIiAqp38YcHRU01u810kd/B7Mw9nMCtZVzvueBRwjrMPox6ClGa/6m/roVs5stVdrR08nzQxn1yi/1WsFOe7GfCy2K3Xy5sMp/APb/JI9o+gCCVIiICIiAiIgIiIMbtJNkpKh/wAsMp9mOWtDm2jcfA/QWWw+8GTLh1SesZb/ADEN/da9VI+5d5FWDM7qX5cQpL/O4fzQygfUhbHLVjZyv7CWOblE9kh8mEF39N1tK11+HBQdkREBERAREQEREBERAREQFUm/yssymj8ZXn0blH1JVtrXTfDi4nxBzAbtiyxDzHef9bBBFmDuN/MtgN0Tv+HNHSSUf1l37qgQO438/wCyvfc6/wD7E8dJn/UMP7oJ2iIgIiICIiAiIgiW9KXLh0vi6Me72qiqkXpnflKvHeyP+HP8Hx/3BUc03p3D+EqweHDmXNjwIt6ELYjdri/2nD4Xk3ewGJ/XNEclz5gNd5OC14wk6t8h+isLcbibm1tVT37j2CUN6OYQwkeYc0H8oSi7UQIoCIiAiIgIiICIiAiLhxQYfa/Gm0dJNUO4sacg+Z50Y0ebiFq5Vl3ajObuN3uPV7zmcfcqzN7W0AqaqKnjeHQxNEjspu10j7hpuNCGtv8AzFVlVOvM5VHvt3Yx1cT+yvXc/Hahcfmmk+mVv7KjWt78begv7q/d1UVsNiPzPmd/1Xj9AFFS5ERAREQEREBEuuLoIlvTbfDpPzR6ngO+3U+CqDC8PkizNkEdiGubfvMkacxD45G8rDQgjjY24K4N6Dh/h03DjH/e3kqtdO5zmCaENDWOa17AWMkJyhkkQtaNmUNuNRrbjwsEPwz4rdCR7EqYbnP++X/+3l/uiUSpGkSvB4h5BHMHmPdSDdPiTGYq+V5IYIJrmxOgMeunklGxV1zdR7bATzUcsdKS2Z4DWvzFmUEjM4O5ENvZV5NjNRG97C4SGN7mGMOcJ25SACc3dlJGt2uB4aFQXJdcqpsK3jtjIu/Ozm1xDXDqNdQR0KnOA7YUlWcscgD/AJHaE/l5O9CgkCLgFcoC6SShupIA6kgBQ/bDbkUbzG2LtHhoe4l+UNBvYcCSdL205KstrNtKmrAjkyMYHZgwN5i4Bde+Yan1CC/mvvwXZa14TtTNARZ7mjwJLfVnL0U/wbeM7QPINxfXvBw6tdxPTqOYQWqoXvdxN0GGTZHZXSFkQPMB7gH28cmYeqkGE45FPGHtdbkQb3aehVd7/KwGkp42nNee5trYNa61+mqCosLfeQ+DG/pf915Yxmmd4uAXbB5xnffQkaDyFrLthAvKT4k+yqMvSsvK49NB6LYPd/Flw6lHWMO/nJcf1Wv9DoxzvAlbH7OxZKWnb8sMY/pCiskiIgIiICIiDgrX3bDaaobVVEcs8pDZZA1rXuawNDiGgNB6BbAuWtG8iilbiFSTFKG9o4gmN5BDtbhwFtSSeKlGJnxIvewC1iRe41vfqfRWNs9JM2ZhkqmnOyTK+RhkDww5jFUNI7jGi7mlp5kaWsqmp3/eMH8Q5eI4qe7EY09kjnzSydnGw3Aa17nNLoowwh34B3SR0BHNWeDAzC1XUXtft38DcceR5hN3JIrZB81NVN923/ZcThwqp85Bd277kCwJvxA5A9F32DPZYmc3Ds6n2LHH9EvgvbC6svghcecUZ92NVWbQk/4lWC1wXRP942g/2qyMEcBTU4JsRDF/Y1VftfV9liczvhzCINJFg6zRwvx1JGiSiP41PkneSPiDXchyynW1+QXlgrtbi4tYjXUG/EHkVztNUh8rTb8Ivx6leJjxbQIL13W7bPqiaec5pGtzNk5ua2wId1cLjXnr0VjrX/cw0HE225RSH9B+62AQUXvIkJrqrzib6ZWBRmqcDnv0aB4HU/8AyWwWN7M0tUD20TSdO+O6/Th3hqbWHG6rXafdtPEHPpz2zC4OLbWkaBl5cH8OVj4IK1q4gDx9ea8vahgtxBNyCBa9viAPO2nt0XqxQWfZwIIGt9CPAjkVjJi24QTLdljkjK+KNrjkmJjcwfCbtcWm3C4cB9VNN5lYGMdmAJvTuGl+Ejx+igG7ss/xCB3yEv8A5WuUg3tVwfa3AlrfSNr3k/zPaPRKKrpT3wfEn6FZPAh8Z8D9TZYyjv3j0afc6BZXBPhd+X91UZjhC78pVh7G7zp5aiGnmZG5ryGZmNc1wJ0aSLkEXt0VdyOAi14XbfyuFkdmZ43VlMI298zR5bEng4En0AJ9Fm1qNjguVwFyqgiIgIiFBwQuC1RDHd4dFSVP2eXPm7oLmtu1rnWIaRe/Ag+qljp2huYkBtrlxIAA6knkgjW8aJjcOqCGtBytF7C+r2hUbhGIPp5O0jIDhm4gOaQbghzToQrI3x7TsyR0kTwS8tkkykHuA9xtxwu4ZvJniqirJrMI5nQeqsHenndI8yPN3SOc9x6l5Lifqs3spAx+M0zJGhzHFzS0i4IMbtCFgKTS3hZSTYvvY1R2+Zx9o3JRsBFg9O0WEUY/0hdqrCoJGdnJFG9lrZXMa5tuliF6wuVBB6/dThkr8/ZyMv8Ahjkc1vo03t6L0YZuywyEH7gS3N7zHtLeAB0t6KYIg8VBhNPB/kwxR8u5Gxnp3QvaiIC4suUQYjE9l6KoJdNTQyOPFzmNzafx8fqopim6HDpX5mGaH+GN7S3zs9pI9CrCRBBdnN11HSuc/NNI5wsC5wblHEgZAONhx6KoN6rOzr6iJpd2cbW5Wkk2L8pdqepI9lsyte992EvirJJiPu5wwtd/E0APb591p9UEImiDKYWABdxPMr6YTpmH8JXON6RxN8AvlRPsR7e6qJhsVQR1NTTQytD43vOZp4ENY91j6gK8cK2SoKZwfBSwRvF7PbG3OL6Gz+P1VG7sKsMxKma42vI9o83RvAHv+q2JdKBxI9worsAuUCICIiAiIgpPardvX1OISPGQQyyOd22YOLGkaZoyQ4kWAsL8AsPtTsviGHU9n1JdA7uEMmkAdz1idy9+K2CebLW/eZi0tTVyT/8AKicYYxxb3SO0I5fFYHqfJWXEs1DYKjl5a+AFgPqfovsJQ5wueHD/AHXjjeCSXXJ/dek3I0B9Gj/ZBkWRkaqy9zOAdpUy1rxpEOyjv87gC9w8m2H+oqo6apkjPztvYjj9ORWxG5qNwwyMu/E+RwFuRdr597MoqcoiICIiAiIgIiICIiAq13y4xh/2V9LUOzTmzo2MsXxu/DISdGDjx4i+hVkSPABJ4AEk+AWqO22KNq6uaeNpDXyPLb2JIbYX062vbxsgx2IT58h8AukcoX0rB2N4nN+9bYG/BtwHW8xdeeDN14+AVRko8QMUrJ4yA5jmyDpmYQdfDT6rL7UY3XSTtnrQYXFrTH3DG1zAbhzWkm+pGvko7PA4i2mvUWv4LY3dtiUNdQwvcxplhaIXhzWlzHMAFwTqA4Brh5qKltBLmiY75mNPuAV91wAuUBERAREQeDHZ8lNM/wCWJ7vZpKomv7J1ILcAHPHRzpHF1/Mly2BqIw5pa4XDgQR1BFiPqtYNrcGnw6odTuc7sic0fyviv3SPFugI6jxCDz7IbMvrqhsLDlFi4u4hrGaOfbmSdAPJWxHgmHUzTGaQPLNHvcx0zvMv5ceA4dAopuQxFkVY5ryBnhyNJIAzMeHFtzzIN/RTSfGGxucwiVzmvkIMUZka8PcXC7gDY2NiFKsQ3bPZGONjaqm1hfq0Ak5b8BmOtjwtyNlau7et7XD4HWAIDmmwtctcRmsOo73qoZtZX9jhuSUBssshl7IfgD3Z+zHl+pKl266jdFhsAcLFwc+3g5xLf6bFIVLERFUEREBERAREQEREHkxaHPDKz5o3t0/iaR+61e2Sw/JUUrpACLmTL5A2b7gFbVubda27Y4PLSyvppO6Q8mlkAIEsbnEiPNwD26Dx18Lh4Nu6eP7RmZq6TvOPi4kC/oFIthdjGdgKyqYXxE2ZHe2bXLndY3Lb6Bo4+OgVfuqnuP3hcXA2ObiBwsfLVXrs7jzDhNK6PKXw9m10V7EmM2LfAkd4E87KVY81VgVBUEQCAU8jheP7p0ef8p+F3PQ66LEbuDJRYoaZxOWUOjcOWZl3sd7XHk/wUkZXvqZYWRxTNhjmbNJJIAxgDMzhGwE3PfyfXVYTCJfteOtfH8ERc9zuVg0MB9XWUhVxBFwFytIIiICIiAo9tlslBiMPZzAgt1jkb8UZ6jqDzHNSFEGvGNbqcRpTnhtUAG4dH3Hi3PIT+hXamxnFx92aOV0g0DnUsl/MkDKfNbCFFBT2ze7yrqphUYkcrBY9iSC99uDXZTZjfDifBXA1oGgFgOQXIC5VBERAREQEREBERAREQF8aqkjkGWRjHjjZzQ4X62PNfZEFZbabp4ql7pqZwikdq5hHcceo+U/RQCHZzGMPe7JBKWnj2YEsbgOGjbnnzC2MXFkFGQ0uN1oEbYHQMPFzx2LRfmQdSPABWdsPsjHh8RaDnlfYyS2tmI4NA5NHL3Uksuy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307975" y="-1516063"/>
            <a:ext cx="32289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p.rdcpix.com/v01/la1a68e43-m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7013"/>
            <a:ext cx="3144952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553074" cy="412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5800" y="679250"/>
            <a:ext cx="3058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Methodology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2365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ITEhUUExQUFhUXGBgYGRUXFBQWFxgZFxwXFxgUGBUYHiggGBolGxoXITEhJSorLi4wGB8zODMsNygtLisBCgoKDgwOFQ8PFCsZFBwsLCwsKywsNywsNyw0KzcrNyw3Kyw3LCssKysrLCsrNysrKywsKysrKysrKysrKysrK//AABEIAOkA2AMBIgACEQEDEQH/xAAcAAEAAgIDAQAAAAAAAAAAAAAABgcFCAECBAP/xABEEAABAwIDBQYDBgQEAwkAAAABAAIDBBEFEiEGBzFBURMiYXGBkTJSoRQjQnKxwWKSorIVM4LRJUOjJDVTY3N0wtLw/8QAFgEBAQEAAAAAAAAAAAAAAAAAAAEC/8QAGBEBAQEBAQAAAAAAAAAAAAAAAAERQTH/2gAMAwEAAhEDEQA/ALxREQEREBERARYTGMZdDLkDQRlY65J/HIIz7XBX22ZxR1TAJXANJdK2w4Ds5Hx8/wAt/VNGVREQEREBERAREQEREBERAREQEREBERAREQEREBERAREQRfa+I52uHOGUD80ZjmaPZj02ClHZzxD/AJc8h9JbTA+XfPsvftSLQiW1+wc2W3G7BdsoA5nsnSKN4DJ9mrshPcmb2Wa+mePvwn/VE469QFnq8T1Fw0rlaQREQEREBERAREQEREBERAREQEREBERAREQEREBERB1ewHjw6ciq5xbDywGG5DobOjfzMIdeKQHmYnnsz4WPNWQsVjmF9swFpDZWEmN5FwCRYte38Ubh3XDmOhAKlg67O4t28QJFpG92RvR3MjwPELLqq8MxV0M7hlMUzDlfE43AHJt/xxH8Eg8AdRY2LhWJsmbcaO5tPEf7jxSK96IiqCIiAiIgIiICIiAiIgIiICIiAiIgIiICIiAuCVyvnUvsxx6An2F0EB2p3qU9LM6BjDM9hs85sjGn5M1iXOHOwt4r5YRvfopLidr4COBsZGn1aLj1CpXHZmSTOew3BJ73M2Ab76X9V8I2Ds8xOvTmgu7aXGsFr2i9W2KZn+XMGva9t+LTdvfYebDoofhu2D6aTJJIyZrfhnhcTp1sdT4jj4O4qviuuYW5XUwbD4ZvDpXNBfLH5lwafVrrf/uS+eJ71cPi+EvmP/lBjh5XLgFr/cfTw4/7LgP8Rw6qi4Z99DTfs6Vw6do8foy4+q7R75m5SHUpEmXMPvBkPIcr/RU+3iF1qHNDmXt8P7oLjwbfC29qmIa6h0X9pa8/UH0XNLvjZ2v3kNoSbDKSZGj5iDofIW9VT/ax66dfYfsu0ksV7jhYeRN/9lRc+I734WyWihc+MfE5xyuP5W6/Wy9tdvYo2sYYmvkc4XykZA3qHE8/K6olronZbdddeI1/ey7fdFpN9eQuoNltktqYa+Nz4rgsOV7HDVpIuNRoQeoWeVD7oaWX7dI6nHdbC4Pc7MGXLm2bmAIzc7dLq4HGt5CD+d//ANUGWc63HgofU7zsMY8s7YusbFzI3ubpxs63eHiNFit4WJziIUs7WWqczbRyuBLWi7g420ZbQn0US2b2Sontc4ta/KbF0gzW6d13daLW0tfhqpouLBscp6pmeCRsjRobcQejgdQfMLJKrdkMIjp6xskJaGHNE7snZozmsQyRh/y3AgEEacRxKtJUEREBERAREQEREBRfeTi5psPneDZzgI2+cndv7XUoVS7+sRsynpx+Ivkd5Ns1v9zvZBTk2Vzc2rXDpwNvDkVY26fYmOrMstUzNEzK1jbuaC8jM4kggkBpaOlyeirtjRmAPAd4+TdStnticI+y0UMR+LLnf/6khL3/AFJHkAqjBUO6+jiq/tIzFoJLYHCN0Qu3Lls4Ekc+PFTGLD4W/DFG3yY0foF6UUV8/s7Plb7BfOWgid8UcZ82NP6hehEGFrNlKGQd6kpz49kwHXxAUd2T3cQ0pn7VzKlkoa1rZIm2a0ZjY3vckniLKeIgw2CbK0VIHCnp42ZviNruI+XM65y+HBeSk2Fw6KczspYhITe9rtafmaw91p8QApIiCKYtu+w6omE8tOC/8WUuY19v/EY0gO9V0x7dzh1UG5oBGW2AdDaJ1h+E2FnDzClyIMZgGA09HF2VPGGMvc6klzrAZnOOrnWAFyslZcogrrerTOEtJN+D72Ank107QIyTyBc0Nv4hY/Z3FIHUV2/dPY5zJr8WODiLOHiOB8LaKzMQoY5o3xStD43tLXNI0IPJUHtVJU4XWujBJHddHNmc174jo0PcNJC1wynMCdGm+qmCebMysknldGT2ZY2POdO1lLgWEdS0B2o+aysgLW121dRJNFJM8nspGPtc2sxwceJPIcrLZFpukmDsiIqCIiAiIgIiIC163r1/bYlKAbtiDYx6DM7+px9lfeJtcYpA12VxY4B3ymxs70Oq1irHB0kjhwubX42ubXPW1lYPrsbQiatiYeDpI2HyzBzv6QVtEtct0rb4jTHrJIf+lNZbGqAiIgIiICIiAiIgIiICIiAqp38YcHRU01u810kd/B7Mw9nMCtZVzvueBRwjrMPox6ClGa/6m/roVs5stVdrR08nzQxn1yi/1WsFOe7GfCy2K3Xy5sMp/APb/JI9o+gCCVIiICIiAiIgIiIMbtJNkpKh/wAsMp9mOWtDm2jcfA/QWWw+8GTLh1SesZb/ADEN/da9VI+5d5FWDM7qX5cQpL/O4fzQygfUhbHLVjZyv7CWOblE9kh8mEF39N1tK11+HBQdkREBERAREQEREBERAREQFUm/yssymj8ZXn0blH1JVtrXTfDi4nxBzAbtiyxDzHef9bBBFmDuN/MtgN0Tv+HNHSSUf1l37qgQO438/wCyvfc6/wD7E8dJn/UMP7oJ2iIgIiICIiAiIgiW9KXLh0vi6Me72qiqkXpnflKvHeyP+HP8Hx/3BUc03p3D+EqweHDmXNjwIt6ELYjdri/2nD4Xk3ewGJ/XNEclz5gNd5OC14wk6t8h+isLcbibm1tVT37j2CUN6OYQwkeYc0H8oSi7UQIoCIiAiIgIiICIiAiLhxQYfa/Gm0dJNUO4sacg+Z50Y0ebiFq5Vl3ajObuN3uPV7zmcfcqzN7W0AqaqKnjeHQxNEjspu10j7hpuNCGtv8AzFVlVOvM5VHvt3Yx1cT+yvXc/Hahcfmmk+mVv7KjWt78begv7q/d1UVsNiPzPmd/1Xj9AFFS5ERAREQEREBEuuLoIlvTbfDpPzR6ngO+3U+CqDC8PkizNkEdiGubfvMkacxD45G8rDQgjjY24K4N6Dh/h03DjH/e3kqtdO5zmCaENDWOa17AWMkJyhkkQtaNmUNuNRrbjwsEPwz4rdCR7EqYbnP++X/+3l/uiUSpGkSvB4h5BHMHmPdSDdPiTGYq+V5IYIJrmxOgMeunklGxV1zdR7bATzUcsdKS2Z4DWvzFmUEjM4O5ENvZV5NjNRG97C4SGN7mGMOcJ25SACc3dlJGt2uB4aFQXJdcqpsK3jtjIu/Ozm1xDXDqNdQR0KnOA7YUlWcscgD/AJHaE/l5O9CgkCLgFcoC6SShupIA6kgBQ/bDbkUbzG2LtHhoe4l+UNBvYcCSdL205KstrNtKmrAjkyMYHZgwN5i4Bde+Yan1CC/mvvwXZa14TtTNARZ7mjwJLfVnL0U/wbeM7QPINxfXvBw6tdxPTqOYQWqoXvdxN0GGTZHZXSFkQPMB7gH28cmYeqkGE45FPGHtdbkQb3aehVd7/KwGkp42nNee5trYNa61+mqCosLfeQ+DG/pf915Yxmmd4uAXbB5xnffQkaDyFrLthAvKT4k+yqMvSsvK49NB6LYPd/Flw6lHWMO/nJcf1Wv9DoxzvAlbH7OxZKWnb8sMY/pCiskiIgIiICIiDgrX3bDaaobVVEcs8pDZZA1rXuawNDiGgNB6BbAuWtG8iilbiFSTFKG9o4gmN5BDtbhwFtSSeKlGJnxIvewC1iRe41vfqfRWNs9JM2ZhkqmnOyTK+RhkDww5jFUNI7jGi7mlp5kaWsqmp3/eMH8Q5eI4qe7EY09kjnzSydnGw3Aa17nNLoowwh34B3SR0BHNWeDAzC1XUXtft38DcceR5hN3JIrZB81NVN923/ZcThwqp85Bd277kCwJvxA5A9F32DPZYmc3Ds6n2LHH9EvgvbC6svghcecUZ92NVWbQk/4lWC1wXRP942g/2qyMEcBTU4JsRDF/Y1VftfV9liczvhzCINJFg6zRwvx1JGiSiP41PkneSPiDXchyynW1+QXlgrtbi4tYjXUG/EHkVztNUh8rTb8Ivx6leJjxbQIL13W7bPqiaec5pGtzNk5ua2wId1cLjXnr0VjrX/cw0HE225RSH9B+62AQUXvIkJrqrzib6ZWBRmqcDnv0aB4HU/8AyWwWN7M0tUD20TSdO+O6/Th3hqbWHG6rXafdtPEHPpz2zC4OLbWkaBl5cH8OVj4IK1q4gDx9ea8vahgtxBNyCBa9viAPO2nt0XqxQWfZwIIGt9CPAjkVjJi24QTLdljkjK+KNrjkmJjcwfCbtcWm3C4cB9VNN5lYGMdmAJvTuGl+Ejx+igG7ss/xCB3yEv8A5WuUg3tVwfa3AlrfSNr3k/zPaPRKKrpT3wfEn6FZPAh8Z8D9TZYyjv3j0afc6BZXBPhd+X91UZjhC78pVh7G7zp5aiGnmZG5ryGZmNc1wJ0aSLkEXt0VdyOAi14XbfyuFkdmZ43VlMI298zR5bEng4En0AJ9Fm1qNjguVwFyqgiIgIiFBwQuC1RDHd4dFSVP2eXPm7oLmtu1rnWIaRe/Ag+qljp2huYkBtrlxIAA6knkgjW8aJjcOqCGtBytF7C+r2hUbhGIPp5O0jIDhm4gOaQbghzToQrI3x7TsyR0kTwS8tkkykHuA9xtxwu4ZvJniqirJrMI5nQeqsHenndI8yPN3SOc9x6l5Lifqs3spAx+M0zJGhzHFzS0i4IMbtCFgKTS3hZSTYvvY1R2+Zx9o3JRsBFg9O0WEUY/0hdqrCoJGdnJFG9lrZXMa5tuliF6wuVBB6/dThkr8/ZyMv8Ahjkc1vo03t6L0YZuywyEH7gS3N7zHtLeAB0t6KYIg8VBhNPB/kwxR8u5Gxnp3QvaiIC4suUQYjE9l6KoJdNTQyOPFzmNzafx8fqopim6HDpX5mGaH+GN7S3zs9pI9CrCRBBdnN11HSuc/NNI5wsC5wblHEgZAONhx6KoN6rOzr6iJpd2cbW5Wkk2L8pdqepI9lsyte992EvirJJiPu5wwtd/E0APb591p9UEImiDKYWABdxPMr6YTpmH8JXON6RxN8AvlRPsR7e6qJhsVQR1NTTQytD43vOZp4ENY91j6gK8cK2SoKZwfBSwRvF7PbG3OL6Gz+P1VG7sKsMxKma42vI9o83RvAHv+q2JdKBxI9worsAuUCICIiAiIgpPardvX1OISPGQQyyOd22YOLGkaZoyQ4kWAsL8AsPtTsviGHU9n1JdA7uEMmkAdz1idy9+K2CebLW/eZi0tTVyT/8AKicYYxxb3SO0I5fFYHqfJWXEs1DYKjl5a+AFgPqfovsJQ5wueHD/AHXjjeCSXXJ/dek3I0B9Gj/ZBkWRkaqy9zOAdpUy1rxpEOyjv87gC9w8m2H+oqo6apkjPztvYjj9ORWxG5qNwwyMu/E+RwFuRdr597MoqcoiICIiAiIgIiICIiAq13y4xh/2V9LUOzTmzo2MsXxu/DISdGDjx4i+hVkSPABJ4AEk+AWqO22KNq6uaeNpDXyPLb2JIbYX062vbxsgx2IT58h8AukcoX0rB2N4nN+9bYG/BtwHW8xdeeDN14+AVRko8QMUrJ4yA5jmyDpmYQdfDT6rL7UY3XSTtnrQYXFrTH3DG1zAbhzWkm+pGvko7PA4i2mvUWv4LY3dtiUNdQwvcxplhaIXhzWlzHMAFwTqA4Brh5qKltBLmiY75mNPuAV91wAuUBERAREQeDHZ8lNM/wCWJ7vZpKomv7J1ILcAHPHRzpHF1/Mly2BqIw5pa4XDgQR1BFiPqtYNrcGnw6odTuc7sic0fyviv3SPFugI6jxCDz7IbMvrqhsLDlFi4u4hrGaOfbmSdAPJWxHgmHUzTGaQPLNHvcx0zvMv5ceA4dAopuQxFkVY5ryBnhyNJIAzMeHFtzzIN/RTSfGGxucwiVzmvkIMUZka8PcXC7gDY2NiFKsQ3bPZGONjaqm1hfq0Ak5b8BmOtjwtyNlau7et7XD4HWAIDmmwtctcRmsOo73qoZtZX9jhuSUBssshl7IfgD3Z+zHl+pKl266jdFhsAcLFwc+3g5xLf6bFIVLERFUEREBERAREQEREHkxaHPDKz5o3t0/iaR+61e2Sw/JUUrpACLmTL5A2b7gFbVubda27Y4PLSyvppO6Q8mlkAIEsbnEiPNwD26Dx18Lh4Nu6eP7RmZq6TvOPi4kC/oFIthdjGdgKyqYXxE2ZHe2bXLndY3Lb6Bo4+OgVfuqnuP3hcXA2ObiBwsfLVXrs7jzDhNK6PKXw9m10V7EmM2LfAkd4E87KVY81VgVBUEQCAU8jheP7p0ef8p+F3PQ66LEbuDJRYoaZxOWUOjcOWZl3sd7XHk/wUkZXvqZYWRxTNhjmbNJJIAxgDMzhGwE3PfyfXVYTCJfteOtfH8ERc9zuVg0MB9XWUhVxBFwFytIIiICIiAo9tlslBiMPZzAgt1jkb8UZ6jqDzHNSFEGvGNbqcRpTnhtUAG4dH3Hi3PIT+hXamxnFx92aOV0g0DnUsl/MkDKfNbCFFBT2ze7yrqphUYkcrBY9iSC99uDXZTZjfDifBXA1oGgFgOQXIC5VBERAREQEREBERAREQF8aqkjkGWRjHjjZzQ4X62PNfZEFZbabp4ql7pqZwikdq5hHcceo+U/RQCHZzGMPe7JBKWnj2YEsbgOGjbnnzC2MXFkFGQ0uN1oEbYHQMPFzx2LRfmQdSPABWdsPsjHh8RaDnlfYyS2tmI4NA5NHL3Uksuy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668463"/>
            <a:ext cx="32289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TEhUUExQUFhUXGBgYGRUXFBQWFxgZFxwXFxgUGBUYHiggGBolGxoXITEhJSorLi4wGB8zODMsNygtLisBCgoKDgwOFQ8PFCsZFBwsLCwsKywsNywsNyw0KzcrNyw3Kyw3LCssKysrLCsrNysrKywsKysrKysrKysrKysrK//AABEIAOkA2AMBIgACEQEDEQH/xAAcAAEAAgIDAQAAAAAAAAAAAAAABgcFCAECBAP/xABEEAABAwIDBQYDBgQEAwkAAAABAAIDBBEFEiEGBzFBURMiYXGBkTJSoRQjQnKxwWKSorIVM4LRJUOjJDVTY3N0wtLw/8QAFgEBAQEAAAAAAAAAAAAAAAAAAAEC/8QAGBEBAQEBAQAAAAAAAAAAAAAAAAERQTH/2gAMAwEAAhEDEQA/ALxREQEREBERARYTGMZdDLkDQRlY65J/HIIz7XBX22ZxR1TAJXANJdK2w4Ds5Hx8/wAt/VNGVREQEREBERAREQEREBERAREQEREBERAREQEREBERAREQRfa+I52uHOGUD80ZjmaPZj02ClHZzxD/AJc8h9JbTA+XfPsvftSLQiW1+wc2W3G7BdsoA5nsnSKN4DJ9mrshPcmb2Wa+mePvwn/VE469QFnq8T1Fw0rlaQREQEREBERAREQEREBERAREQEREBERAREQEREBERB1ewHjw6ciq5xbDywGG5DobOjfzMIdeKQHmYnnsz4WPNWQsVjmF9swFpDZWEmN5FwCRYte38Ubh3XDmOhAKlg67O4t28QJFpG92RvR3MjwPELLqq8MxV0M7hlMUzDlfE43AHJt/xxH8Eg8AdRY2LhWJsmbcaO5tPEf7jxSK96IiqCIiAiIgIiICIiAiIgIiICIiAiIgIiICIiAuCVyvnUvsxx6An2F0EB2p3qU9LM6BjDM9hs85sjGn5M1iXOHOwt4r5YRvfopLidr4COBsZGn1aLj1CpXHZmSTOew3BJ73M2Ab76X9V8I2Ds8xOvTmgu7aXGsFr2i9W2KZn+XMGva9t+LTdvfYebDoofhu2D6aTJJIyZrfhnhcTp1sdT4jj4O4qviuuYW5XUwbD4ZvDpXNBfLH5lwafVrrf/uS+eJ71cPi+EvmP/lBjh5XLgFr/cfTw4/7LgP8Rw6qi4Z99DTfs6Vw6do8foy4+q7R75m5SHUpEmXMPvBkPIcr/RU+3iF1qHNDmXt8P7oLjwbfC29qmIa6h0X9pa8/UH0XNLvjZ2v3kNoSbDKSZGj5iDofIW9VT/ax66dfYfsu0ksV7jhYeRN/9lRc+I734WyWihc+MfE5xyuP5W6/Wy9tdvYo2sYYmvkc4XykZA3qHE8/K6olronZbdddeI1/ey7fdFpN9eQuoNltktqYa+Nz4rgsOV7HDVpIuNRoQeoWeVD7oaWX7dI6nHdbC4Pc7MGXLm2bmAIzc7dLq4HGt5CD+d//ANUGWc63HgofU7zsMY8s7YusbFzI3ubpxs63eHiNFit4WJziIUs7WWqczbRyuBLWi7g420ZbQn0US2b2Sontc4ta/KbF0gzW6d13daLW0tfhqpouLBscp6pmeCRsjRobcQejgdQfMLJKrdkMIjp6xskJaGHNE7snZozmsQyRh/y3AgEEacRxKtJUEREBERAREQEREBRfeTi5psPneDZzgI2+cndv7XUoVS7+sRsynpx+Ivkd5Ns1v9zvZBTk2Vzc2rXDpwNvDkVY26fYmOrMstUzNEzK1jbuaC8jM4kggkBpaOlyeirtjRmAPAd4+TdStnticI+y0UMR+LLnf/6khL3/AFJHkAqjBUO6+jiq/tIzFoJLYHCN0Qu3Lls4Ekc+PFTGLD4W/DFG3yY0foF6UUV8/s7Plb7BfOWgid8UcZ82NP6hehEGFrNlKGQd6kpz49kwHXxAUd2T3cQ0pn7VzKlkoa1rZIm2a0ZjY3vckniLKeIgw2CbK0VIHCnp42ZviNruI+XM65y+HBeSk2Fw6KczspYhITe9rtafmaw91p8QApIiCKYtu+w6omE8tOC/8WUuY19v/EY0gO9V0x7dzh1UG5oBGW2AdDaJ1h+E2FnDzClyIMZgGA09HF2VPGGMvc6klzrAZnOOrnWAFyslZcogrrerTOEtJN+D72Ank107QIyTyBc0Nv4hY/Z3FIHUV2/dPY5zJr8WODiLOHiOB8LaKzMQoY5o3xStD43tLXNI0IPJUHtVJU4XWujBJHddHNmc174jo0PcNJC1wynMCdGm+qmCebMysknldGT2ZY2POdO1lLgWEdS0B2o+aysgLW121dRJNFJM8nspGPtc2sxwceJPIcrLZFpukmDsiIqCIiAiIgIiIC163r1/bYlKAbtiDYx6DM7+px9lfeJtcYpA12VxY4B3ymxs70Oq1irHB0kjhwubX42ubXPW1lYPrsbQiatiYeDpI2HyzBzv6QVtEtct0rb4jTHrJIf+lNZbGqAiIgIiICIiAiIgIiICIiAqp38YcHRU01u810kd/B7Mw9nMCtZVzvueBRwjrMPox6ClGa/6m/roVs5stVdrR08nzQxn1yi/1WsFOe7GfCy2K3Xy5sMp/APb/JI9o+gCCVIiICIiAiIgIiIMbtJNkpKh/wAsMp9mOWtDm2jcfA/QWWw+8GTLh1SesZb/ADEN/da9VI+5d5FWDM7qX5cQpL/O4fzQygfUhbHLVjZyv7CWOblE9kh8mEF39N1tK11+HBQdkREBERAREQEREBERAREQFUm/yssymj8ZXn0blH1JVtrXTfDi4nxBzAbtiyxDzHef9bBBFmDuN/MtgN0Tv+HNHSSUf1l37qgQO438/wCyvfc6/wD7E8dJn/UMP7oJ2iIgIiICIiAiIgiW9KXLh0vi6Me72qiqkXpnflKvHeyP+HP8Hx/3BUc03p3D+EqweHDmXNjwIt6ELYjdri/2nD4Xk3ewGJ/XNEclz5gNd5OC14wk6t8h+isLcbibm1tVT37j2CUN6OYQwkeYc0H8oSi7UQIoCIiAiIgIiICIiAiLhxQYfa/Gm0dJNUO4sacg+Z50Y0ebiFq5Vl3ajObuN3uPV7zmcfcqzN7W0AqaqKnjeHQxNEjspu10j7hpuNCGtv8AzFVlVOvM5VHvt3Yx1cT+yvXc/Hahcfmmk+mVv7KjWt78begv7q/d1UVsNiPzPmd/1Xj9AFFS5ERAREQEREBEuuLoIlvTbfDpPzR6ngO+3U+CqDC8PkizNkEdiGubfvMkacxD45G8rDQgjjY24K4N6Dh/h03DjH/e3kqtdO5zmCaENDWOa17AWMkJyhkkQtaNmUNuNRrbjwsEPwz4rdCR7EqYbnP++X/+3l/uiUSpGkSvB4h5BHMHmPdSDdPiTGYq+V5IYIJrmxOgMeunklGxV1zdR7bATzUcsdKS2Z4DWvzFmUEjM4O5ENvZV5NjNRG97C4SGN7mGMOcJ25SACc3dlJGt2uB4aFQXJdcqpsK3jtjIu/Ozm1xDXDqNdQR0KnOA7YUlWcscgD/AJHaE/l5O9CgkCLgFcoC6SShupIA6kgBQ/bDbkUbzG2LtHhoe4l+UNBvYcCSdL205KstrNtKmrAjkyMYHZgwN5i4Bde+Yan1CC/mvvwXZa14TtTNARZ7mjwJLfVnL0U/wbeM7QPINxfXvBw6tdxPTqOYQWqoXvdxN0GGTZHZXSFkQPMB7gH28cmYeqkGE45FPGHtdbkQb3aehVd7/KwGkp42nNee5trYNa61+mqCosLfeQ+DG/pf915Yxmmd4uAXbB5xnffQkaDyFrLthAvKT4k+yqMvSsvK49NB6LYPd/Flw6lHWMO/nJcf1Wv9DoxzvAlbH7OxZKWnb8sMY/pCiskiIgIiICIiDgrX3bDaaobVVEcs8pDZZA1rXuawNDiGgNB6BbAuWtG8iilbiFSTFKG9o4gmN5BDtbhwFtSSeKlGJnxIvewC1iRe41vfqfRWNs9JM2ZhkqmnOyTK+RhkDww5jFUNI7jGi7mlp5kaWsqmp3/eMH8Q5eI4qe7EY09kjnzSydnGw3Aa17nNLoowwh34B3SR0BHNWeDAzC1XUXtft38DcceR5hN3JIrZB81NVN923/ZcThwqp85Bd277kCwJvxA5A9F32DPZYmc3Ds6n2LHH9EvgvbC6svghcecUZ92NVWbQk/4lWC1wXRP942g/2qyMEcBTU4JsRDF/Y1VftfV9liczvhzCINJFg6zRwvx1JGiSiP41PkneSPiDXchyynW1+QXlgrtbi4tYjXUG/EHkVztNUh8rTb8Ivx6leJjxbQIL13W7bPqiaec5pGtzNk5ua2wId1cLjXnr0VjrX/cw0HE225RSH9B+62AQUXvIkJrqrzib6ZWBRmqcDnv0aB4HU/8AyWwWN7M0tUD20TSdO+O6/Th3hqbWHG6rXafdtPEHPpz2zC4OLbWkaBl5cH8OVj4IK1q4gDx9ea8vahgtxBNyCBa9viAPO2nt0XqxQWfZwIIGt9CPAjkVjJi24QTLdljkjK+KNrjkmJjcwfCbtcWm3C4cB9VNN5lYGMdmAJvTuGl+Ejx+igG7ss/xCB3yEv8A5WuUg3tVwfa3AlrfSNr3k/zPaPRKKrpT3wfEn6FZPAh8Z8D9TZYyjv3j0afc6BZXBPhd+X91UZjhC78pVh7G7zp5aiGnmZG5ryGZmNc1wJ0aSLkEXt0VdyOAi14XbfyuFkdmZ43VlMI298zR5bEng4En0AJ9Fm1qNjguVwFyqgiIgIiFBwQuC1RDHd4dFSVP2eXPm7oLmtu1rnWIaRe/Ag+qljp2huYkBtrlxIAA6knkgjW8aJjcOqCGtBytF7C+r2hUbhGIPp5O0jIDhm4gOaQbghzToQrI3x7TsyR0kTwS8tkkykHuA9xtxwu4ZvJniqirJrMI5nQeqsHenndI8yPN3SOc9x6l5Lifqs3spAx+M0zJGhzHFzS0i4IMbtCFgKTS3hZSTYvvY1R2+Zx9o3JRsBFg9O0WEUY/0hdqrCoJGdnJFG9lrZXMa5tuliF6wuVBB6/dThkr8/ZyMv8Ahjkc1vo03t6L0YZuywyEH7gS3N7zHtLeAB0t6KYIg8VBhNPB/kwxR8u5Gxnp3QvaiIC4suUQYjE9l6KoJdNTQyOPFzmNzafx8fqopim6HDpX5mGaH+GN7S3zs9pI9CrCRBBdnN11HSuc/NNI5wsC5wblHEgZAONhx6KoN6rOzr6iJpd2cbW5Wkk2L8pdqepI9lsyte992EvirJJiPu5wwtd/E0APb591p9UEImiDKYWABdxPMr6YTpmH8JXON6RxN8AvlRPsR7e6qJhsVQR1NTTQytD43vOZp4ENY91j6gK8cK2SoKZwfBSwRvF7PbG3OL6Gz+P1VG7sKsMxKma42vI9o83RvAHv+q2JdKBxI9worsAuUCICIiAiIgpPardvX1OISPGQQyyOd22YOLGkaZoyQ4kWAsL8AsPtTsviGHU9n1JdA7uEMmkAdz1idy9+K2CebLW/eZi0tTVyT/8AKicYYxxb3SO0I5fFYHqfJWXEs1DYKjl5a+AFgPqfovsJQ5wueHD/AHXjjeCSXXJ/dek3I0B9Gj/ZBkWRkaqy9zOAdpUy1rxpEOyjv87gC9w8m2H+oqo6apkjPztvYjj9ORWxG5qNwwyMu/E+RwFuRdr597MoqcoiICIiAiIgIiICIiAq13y4xh/2V9LUOzTmzo2MsXxu/DISdGDjx4i+hVkSPABJ4AEk+AWqO22KNq6uaeNpDXyPLb2JIbYX062vbxsgx2IT58h8AukcoX0rB2N4nN+9bYG/BtwHW8xdeeDN14+AVRko8QMUrJ4yA5jmyDpmYQdfDT6rL7UY3XSTtnrQYXFrTH3DG1zAbhzWkm+pGvko7PA4i2mvUWv4LY3dtiUNdQwvcxplhaIXhzWlzHMAFwTqA4Brh5qKltBLmiY75mNPuAV91wAuUBERAREQeDHZ8lNM/wCWJ7vZpKomv7J1ILcAHPHRzpHF1/Mly2BqIw5pa4XDgQR1BFiPqtYNrcGnw6odTuc7sic0fyviv3SPFugI6jxCDz7IbMvrqhsLDlFi4u4hrGaOfbmSdAPJWxHgmHUzTGaQPLNHvcx0zvMv5ceA4dAopuQxFkVY5ryBnhyNJIAzMeHFtzzIN/RTSfGGxucwiVzmvkIMUZka8PcXC7gDY2NiFKsQ3bPZGONjaqm1hfq0Ak5b8BmOtjwtyNlau7et7XD4HWAIDmmwtctcRmsOo73qoZtZX9jhuSUBssshl7IfgD3Z+zHl+pKl266jdFhsAcLFwc+3g5xLf6bFIVLERFUEREBERAREQEREHkxaHPDKz5o3t0/iaR+61e2Sw/JUUrpACLmTL5A2b7gFbVubda27Y4PLSyvppO6Q8mlkAIEsbnEiPNwD26Dx18Lh4Nu6eP7RmZq6TvOPi4kC/oFIthdjGdgKyqYXxE2ZHe2bXLndY3Lb6Bo4+OgVfuqnuP3hcXA2ObiBwsfLVXrs7jzDhNK6PKXw9m10V7EmM2LfAkd4E87KVY81VgVBUEQCAU8jheP7p0ef8p+F3PQ66LEbuDJRYoaZxOWUOjcOWZl3sd7XHk/wUkZXvqZYWRxTNhjmbNJJIAxgDMzhGwE3PfyfXVYTCJfteOtfH8ERc9zuVg0MB9XWUhVxBFwFytIIiICIiAo9tlslBiMPZzAgt1jkb8UZ6jqDzHNSFEGvGNbqcRpTnhtUAG4dH3Hi3PIT+hXamxnFx92aOV0g0DnUsl/MkDKfNbCFFBT2ze7yrqphUYkcrBY9iSC99uDXZTZjfDifBXA1oGgFgOQXIC5VBERAREQEREBERAREQF8aqkjkGWRjHjjZzQ4X62PNfZEFZbabp4ql7pqZwikdq5hHcceo+U/RQCHZzGMPe7JBKWnj2YEsbgOGjbnnzC2MXFkFGQ0uN1oEbYHQMPFzx2LRfmQdSPABWdsPsjHh8RaDnlfYyS2tmI4NA5NHL3Uksuy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307975" y="-1516063"/>
            <a:ext cx="32289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09588"/>
            <a:ext cx="58293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9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eefortbikes.com/images/raw/TFB10_BR7462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5331"/>
            <a:ext cx="2071124" cy="173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ITEhUUExQUFhUXGBgYGRUXFBQWFxgZFxwXFxgUGBUYHiggGBolGxoXITEhJSorLi4wGB8zODMsNygtLisBCgoKDgwOFQ8PFCsZFBwsLCwsKywsNywsNyw0KzcrNyw3Kyw3LCssKysrLCsrNysrKywsKysrKysrKysrKysrK//AABEIAOkA2AMBIgACEQEDEQH/xAAcAAEAAgIDAQAAAAAAAAAAAAAABgcFCAECBAP/xABEEAABAwIDBQYDBgQEAwkAAAABAAIDBBEFEiEGBzFBURMiYXGBkTJSoRQjQnKxwWKSorIVM4LRJUOjJDVTY3N0wtLw/8QAFgEBAQEAAAAAAAAAAAAAAAAAAAEC/8QAGBEBAQEBAQAAAAAAAAAAAAAAAAERQTH/2gAMAwEAAhEDEQA/ALxREQEREBERARYTGMZdDLkDQRlY65J/HIIz7XBX22ZxR1TAJXANJdK2w4Ds5Hx8/wAt/VNGVREQEREBERAREQEREBERAREQEREBERAREQEREBERAREQRfa+I52uHOGUD80ZjmaPZj02ClHZzxD/AJc8h9JbTA+XfPsvftSLQiW1+wc2W3G7BdsoA5nsnSKN4DJ9mrshPcmb2Wa+mePvwn/VE469QFnq8T1Fw0rlaQREQEREBERAREQEREBERAREQEREBERAREQEREBERB1ewHjw6ciq5xbDywGG5DobOjfzMIdeKQHmYnnsz4WPNWQsVjmF9swFpDZWEmN5FwCRYte38Ubh3XDmOhAKlg67O4t28QJFpG92RvR3MjwPELLqq8MxV0M7hlMUzDlfE43AHJt/xxH8Eg8AdRY2LhWJsmbcaO5tPEf7jxSK96IiqCIiAiIgIiICIiAiIgIiICIiAiIgIiICIiAuCVyvnUvsxx6An2F0EB2p3qU9LM6BjDM9hs85sjGn5M1iXOHOwt4r5YRvfopLidr4COBsZGn1aLj1CpXHZmSTOew3BJ73M2Ab76X9V8I2Ds8xOvTmgu7aXGsFr2i9W2KZn+XMGva9t+LTdvfYebDoofhu2D6aTJJIyZrfhnhcTp1sdT4jj4O4qviuuYW5XUwbD4ZvDpXNBfLH5lwafVrrf/uS+eJ71cPi+EvmP/lBjh5XLgFr/cfTw4/7LgP8Rw6qi4Z99DTfs6Vw6do8foy4+q7R75m5SHUpEmXMPvBkPIcr/RU+3iF1qHNDmXt8P7oLjwbfC29qmIa6h0X9pa8/UH0XNLvjZ2v3kNoSbDKSZGj5iDofIW9VT/ax66dfYfsu0ksV7jhYeRN/9lRc+I734WyWihc+MfE5xyuP5W6/Wy9tdvYo2sYYmvkc4XykZA3qHE8/K6olronZbdddeI1/ey7fdFpN9eQuoNltktqYa+Nz4rgsOV7HDVpIuNRoQeoWeVD7oaWX7dI6nHdbC4Pc7MGXLm2bmAIzc7dLq4HGt5CD+d//ANUGWc63HgofU7zsMY8s7YusbFzI3ubpxs63eHiNFit4WJziIUs7WWqczbRyuBLWi7g420ZbQn0US2b2Sontc4ta/KbF0gzW6d13daLW0tfhqpouLBscp6pmeCRsjRobcQejgdQfMLJKrdkMIjp6xskJaGHNE7snZozmsQyRh/y3AgEEacRxKtJUEREBERAREQEREBRfeTi5psPneDZzgI2+cndv7XUoVS7+sRsynpx+Ivkd5Ns1v9zvZBTk2Vzc2rXDpwNvDkVY26fYmOrMstUzNEzK1jbuaC8jM4kggkBpaOlyeirtjRmAPAd4+TdStnticI+y0UMR+LLnf/6khL3/AFJHkAqjBUO6+jiq/tIzFoJLYHCN0Qu3Lls4Ekc+PFTGLD4W/DFG3yY0foF6UUV8/s7Plb7BfOWgid8UcZ82NP6hehEGFrNlKGQd6kpz49kwHXxAUd2T3cQ0pn7VzKlkoa1rZIm2a0ZjY3vckniLKeIgw2CbK0VIHCnp42ZviNruI+XM65y+HBeSk2Fw6KczspYhITe9rtafmaw91p8QApIiCKYtu+w6omE8tOC/8WUuY19v/EY0gO9V0x7dzh1UG5oBGW2AdDaJ1h+E2FnDzClyIMZgGA09HF2VPGGMvc6klzrAZnOOrnWAFyslZcogrrerTOEtJN+D72Ank107QIyTyBc0Nv4hY/Z3FIHUV2/dPY5zJr8WODiLOHiOB8LaKzMQoY5o3xStD43tLXNI0IPJUHtVJU4XWujBJHddHNmc174jo0PcNJC1wynMCdGm+qmCebMysknldGT2ZY2POdO1lLgWEdS0B2o+aysgLW121dRJNFJM8nspGPtc2sxwceJPIcrLZFpukmDsiIqCIiAiIgIiIC163r1/bYlKAbtiDYx6DM7+px9lfeJtcYpA12VxY4B3ymxs70Oq1irHB0kjhwubX42ubXPW1lYPrsbQiatiYeDpI2HyzBzv6QVtEtct0rb4jTHrJIf+lNZbGqAiIgIiICIiAiIgIiICIiAqp38YcHRU01u810kd/B7Mw9nMCtZVzvueBRwjrMPox6ClGa/6m/roVs5stVdrR08nzQxn1yi/1WsFOe7GfCy2K3Xy5sMp/APb/JI9o+gCCVIiICIiAiIgIiIMbtJNkpKh/wAsMp9mOWtDm2jcfA/QWWw+8GTLh1SesZb/ADEN/da9VI+5d5FWDM7qX5cQpL/O4fzQygfUhbHLVjZyv7CWOblE9kh8mEF39N1tK11+HBQdkREBERAREQEREBERAREQFUm/yssymj8ZXn0blH1JVtrXTfDi4nxBzAbtiyxDzHef9bBBFmDuN/MtgN0Tv+HNHSSUf1l37qgQO438/wCyvfc6/wD7E8dJn/UMP7oJ2iIgIiICIiAiIgiW9KXLh0vi6Me72qiqkXpnflKvHeyP+HP8Hx/3BUc03p3D+EqweHDmXNjwIt6ELYjdri/2nD4Xk3ewGJ/XNEclz5gNd5OC14wk6t8h+isLcbibm1tVT37j2CUN6OYQwkeYc0H8oSi7UQIoCIiAiIgIiICIiAiLhxQYfa/Gm0dJNUO4sacg+Z50Y0ebiFq5Vl3ajObuN3uPV7zmcfcqzN7W0AqaqKnjeHQxNEjspu10j7hpuNCGtv8AzFVlVOvM5VHvt3Yx1cT+yvXc/Hahcfmmk+mVv7KjWt78begv7q/d1UVsNiPzPmd/1Xj9AFFS5ERAREQEREBEuuLoIlvTbfDpPzR6ngO+3U+CqDC8PkizNkEdiGubfvMkacxD45G8rDQgjjY24K4N6Dh/h03DjH/e3kqtdO5zmCaENDWOa17AWMkJyhkkQtaNmUNuNRrbjwsEPwz4rdCR7EqYbnP++X/+3l/uiUSpGkSvB4h5BHMHmPdSDdPiTGYq+V5IYIJrmxOgMeunklGxV1zdR7bATzUcsdKS2Z4DWvzFmUEjM4O5ENvZV5NjNRG97C4SGN7mGMOcJ25SACc3dlJGt2uB4aFQXJdcqpsK3jtjIu/Ozm1xDXDqNdQR0KnOA7YUlWcscgD/AJHaE/l5O9CgkCLgFcoC6SShupIA6kgBQ/bDbkUbzG2LtHhoe4l+UNBvYcCSdL205KstrNtKmrAjkyMYHZgwN5i4Bde+Yan1CC/mvvwXZa14TtTNARZ7mjwJLfVnL0U/wbeM7QPINxfXvBw6tdxPTqOYQWqoXvdxN0GGTZHZXSFkQPMB7gH28cmYeqkGE45FPGHtdbkQb3aehVd7/KwGkp42nNee5trYNa61+mqCosLfeQ+DG/pf915Yxmmd4uAXbB5xnffQkaDyFrLthAvKT4k+yqMvSsvK49NB6LYPd/Flw6lHWMO/nJcf1Wv9DoxzvAlbH7OxZKWnb8sMY/pCiskiIgIiICIiDgrX3bDaaobVVEcs8pDZZA1rXuawNDiGgNB6BbAuWtG8iilbiFSTFKG9o4gmN5BDtbhwFtSSeKlGJnxIvewC1iRe41vfqfRWNs9JM2ZhkqmnOyTK+RhkDww5jFUNI7jGi7mlp5kaWsqmp3/eMH8Q5eI4qe7EY09kjnzSydnGw3Aa17nNLoowwh34B3SR0BHNWeDAzC1XUXtft38DcceR5hN3JIrZB81NVN923/ZcThwqp85Bd277kCwJvxA5A9F32DPZYmc3Ds6n2LHH9EvgvbC6svghcecUZ92NVWbQk/4lWC1wXRP942g/2qyMEcBTU4JsRDF/Y1VftfV9liczvhzCINJFg6zRwvx1JGiSiP41PkneSPiDXchyynW1+QXlgrtbi4tYjXUG/EHkVztNUh8rTb8Ivx6leJjxbQIL13W7bPqiaec5pGtzNk5ua2wId1cLjXnr0VjrX/cw0HE225RSH9B+62AQUXvIkJrqrzib6ZWBRmqcDnv0aB4HU/8AyWwWN7M0tUD20TSdO+O6/Th3hqbWHG6rXafdtPEHPpz2zC4OLbWkaBl5cH8OVj4IK1q4gDx9ea8vahgtxBNyCBa9viAPO2nt0XqxQWfZwIIGt9CPAjkVjJi24QTLdljkjK+KNrjkmJjcwfCbtcWm3C4cB9VNN5lYGMdmAJvTuGl+Ejx+igG7ss/xCB3yEv8A5WuUg3tVwfa3AlrfSNr3k/zPaPRKKrpT3wfEn6FZPAh8Z8D9TZYyjv3j0afc6BZXBPhd+X91UZjhC78pVh7G7zp5aiGnmZG5ryGZmNc1wJ0aSLkEXt0VdyOAi14XbfyuFkdmZ43VlMI298zR5bEng4En0AJ9Fm1qNjguVwFyqgiIgIiFBwQuC1RDHd4dFSVP2eXPm7oLmtu1rnWIaRe/Ag+qljp2huYkBtrlxIAA6knkgjW8aJjcOqCGtBytF7C+r2hUbhGIPp5O0jIDhm4gOaQbghzToQrI3x7TsyR0kTwS8tkkykHuA9xtxwu4ZvJniqirJrMI5nQeqsHenndI8yPN3SOc9x6l5Lifqs3spAx+M0zJGhzHFzS0i4IMbtCFgKTS3hZSTYvvY1R2+Zx9o3JRsBFg9O0WEUY/0hdqrCoJGdnJFG9lrZXMa5tuliF6wuVBB6/dThkr8/ZyMv8Ahjkc1vo03t6L0YZuywyEH7gS3N7zHtLeAB0t6KYIg8VBhNPB/kwxR8u5Gxnp3QvaiIC4suUQYjE9l6KoJdNTQyOPFzmNzafx8fqopim6HDpX5mGaH+GN7S3zs9pI9CrCRBBdnN11HSuc/NNI5wsC5wblHEgZAONhx6KoN6rOzr6iJpd2cbW5Wkk2L8pdqepI9lsyte992EvirJJiPu5wwtd/E0APb591p9UEImiDKYWABdxPMr6YTpmH8JXON6RxN8AvlRPsR7e6qJhsVQR1NTTQytD43vOZp4ENY91j6gK8cK2SoKZwfBSwRvF7PbG3OL6Gz+P1VG7sKsMxKma42vI9o83RvAHv+q2JdKBxI9worsAuUCICIiAiIgpPardvX1OISPGQQyyOd22YOLGkaZoyQ4kWAsL8AsPtTsviGHU9n1JdA7uEMmkAdz1idy9+K2CebLW/eZi0tTVyT/8AKicYYxxb3SO0I5fFYHqfJWXEs1DYKjl5a+AFgPqfovsJQ5wueHD/AHXjjeCSXXJ/dek3I0B9Gj/ZBkWRkaqy9zOAdpUy1rxpEOyjv87gC9w8m2H+oqo6apkjPztvYjj9ORWxG5qNwwyMu/E+RwFuRdr597MoqcoiICIiAiIgIiICIiAq13y4xh/2V9LUOzTmzo2MsXxu/DISdGDjx4i+hVkSPABJ4AEk+AWqO22KNq6uaeNpDXyPLb2JIbYX062vbxsgx2IT58h8AukcoX0rB2N4nN+9bYG/BtwHW8xdeeDN14+AVRko8QMUrJ4yA5jmyDpmYQdfDT6rL7UY3XSTtnrQYXFrTH3DG1zAbhzWkm+pGvko7PA4i2mvUWv4LY3dtiUNdQwvcxplhaIXhzWlzHMAFwTqA4Brh5qKltBLmiY75mNPuAV91wAuUBERAREQeDHZ8lNM/wCWJ7vZpKomv7J1ILcAHPHRzpHF1/Mly2BqIw5pa4XDgQR1BFiPqtYNrcGnw6odTuc7sic0fyviv3SPFugI6jxCDz7IbMvrqhsLDlFi4u4hrGaOfbmSdAPJWxHgmHUzTGaQPLNHvcx0zvMv5ceA4dAopuQxFkVY5ryBnhyNJIAzMeHFtzzIN/RTSfGGxucwiVzmvkIMUZka8PcXC7gDY2NiFKsQ3bPZGONjaqm1hfq0Ak5b8BmOtjwtyNlau7et7XD4HWAIDmmwtctcRmsOo73qoZtZX9jhuSUBssshl7IfgD3Z+zHl+pKl266jdFhsAcLFwc+3g5xLf6bFIVLERFUEREBERAREQEREHkxaHPDKz5o3t0/iaR+61e2Sw/JUUrpACLmTL5A2b7gFbVubda27Y4PLSyvppO6Q8mlkAIEsbnEiPNwD26Dx18Lh4Nu6eP7RmZq6TvOPi4kC/oFIthdjGdgKyqYXxE2ZHe2bXLndY3Lb6Bo4+OgVfuqnuP3hcXA2ObiBwsfLVXrs7jzDhNK6PKXw9m10V7EmM2LfAkd4E87KVY81VgVBUEQCAU8jheP7p0ef8p+F3PQ66LEbuDJRYoaZxOWUOjcOWZl3sd7XHk/wUkZXvqZYWRxTNhjmbNJJIAxgDMzhGwE3PfyfXVYTCJfteOtfH8ERc9zuVg0MB9XWUhVxBFwFytIIiICIiAo9tlslBiMPZzAgt1jkb8UZ6jqDzHNSFEGvGNbqcRpTnhtUAG4dH3Hi3PIT+hXamxnFx92aOV0g0DnUsl/MkDKfNbCFFBT2ze7yrqphUYkcrBY9iSC99uDXZTZjfDifBXA1oGgFgOQXIC5VBERAREQEREBERAREQF8aqkjkGWRjHjjZzQ4X62PNfZEFZbabp4ql7pqZwikdq5hHcceo+U/RQCHZzGMPe7JBKWnj2YEsbgOGjbnnzC2MXFkFGQ0uN1oEbYHQMPFzx2LRfmQdSPABWdsPsjHh8RaDnlfYyS2tmI4NA5NHL3Uksuy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668463"/>
            <a:ext cx="32289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TEhUUExQUFhUXGBgYGRUXFBQWFxgZFxwXFxgUGBUYHiggGBolGxoXITEhJSorLi4wGB8zODMsNygtLisBCgoKDgwOFQ8PFCsZFBwsLCwsKywsNywsNyw0KzcrNyw3Kyw3LCssKysrLCsrNysrKywsKysrKysrKysrKysrK//AABEIAOkA2AMBIgACEQEDEQH/xAAcAAEAAgIDAQAAAAAAAAAAAAAABgcFCAECBAP/xABEEAABAwIDBQYDBgQEAwkAAAABAAIDBBEFEiEGBzFBURMiYXGBkTJSoRQjQnKxwWKSorIVM4LRJUOjJDVTY3N0wtLw/8QAFgEBAQEAAAAAAAAAAAAAAAAAAAEC/8QAGBEBAQEBAQAAAAAAAAAAAAAAAAERQTH/2gAMAwEAAhEDEQA/ALxREQEREBERARYTGMZdDLkDQRlY65J/HIIz7XBX22ZxR1TAJXANJdK2w4Ds5Hx8/wAt/VNGVREQEREBERAREQEREBERAREQEREBERAREQEREBERAREQRfa+I52uHOGUD80ZjmaPZj02ClHZzxD/AJc8h9JbTA+XfPsvftSLQiW1+wc2W3G7BdsoA5nsnSKN4DJ9mrshPcmb2Wa+mePvwn/VE469QFnq8T1Fw0rlaQREQEREBERAREQEREBERAREQEREBERAREQEREBERB1ewHjw6ciq5xbDywGG5DobOjfzMIdeKQHmYnnsz4WPNWQsVjmF9swFpDZWEmN5FwCRYte38Ubh3XDmOhAKlg67O4t28QJFpG92RvR3MjwPELLqq8MxV0M7hlMUzDlfE43AHJt/xxH8Eg8AdRY2LhWJsmbcaO5tPEf7jxSK96IiqCIiAiIgIiICIiAiIgIiICIiAiIgIiICIiAuCVyvnUvsxx6An2F0EB2p3qU9LM6BjDM9hs85sjGn5M1iXOHOwt4r5YRvfopLidr4COBsZGn1aLj1CpXHZmSTOew3BJ73M2Ab76X9V8I2Ds8xOvTmgu7aXGsFr2i9W2KZn+XMGva9t+LTdvfYebDoofhu2D6aTJJIyZrfhnhcTp1sdT4jj4O4qviuuYW5XUwbD4ZvDpXNBfLH5lwafVrrf/uS+eJ71cPi+EvmP/lBjh5XLgFr/cfTw4/7LgP8Rw6qi4Z99DTfs6Vw6do8foy4+q7R75m5SHUpEmXMPvBkPIcr/RU+3iF1qHNDmXt8P7oLjwbfC29qmIa6h0X9pa8/UH0XNLvjZ2v3kNoSbDKSZGj5iDofIW9VT/ax66dfYfsu0ksV7jhYeRN/9lRc+I734WyWihc+MfE5xyuP5W6/Wy9tdvYo2sYYmvkc4XykZA3qHE8/K6olronZbdddeI1/ey7fdFpN9eQuoNltktqYa+Nz4rgsOV7HDVpIuNRoQeoWeVD7oaWX7dI6nHdbC4Pc7MGXLm2bmAIzc7dLq4HGt5CD+d//ANUGWc63HgofU7zsMY8s7YusbFzI3ubpxs63eHiNFit4WJziIUs7WWqczbRyuBLWi7g420ZbQn0US2b2Sontc4ta/KbF0gzW6d13daLW0tfhqpouLBscp6pmeCRsjRobcQejgdQfMLJKrdkMIjp6xskJaGHNE7snZozmsQyRh/y3AgEEacRxKtJUEREBERAREQEREBRfeTi5psPneDZzgI2+cndv7XUoVS7+sRsynpx+Ivkd5Ns1v9zvZBTk2Vzc2rXDpwNvDkVY26fYmOrMstUzNEzK1jbuaC8jM4kggkBpaOlyeirtjRmAPAd4+TdStnticI+y0UMR+LLnf/6khL3/AFJHkAqjBUO6+jiq/tIzFoJLYHCN0Qu3Lls4Ekc+PFTGLD4W/DFG3yY0foF6UUV8/s7Plb7BfOWgid8UcZ82NP6hehEGFrNlKGQd6kpz49kwHXxAUd2T3cQ0pn7VzKlkoa1rZIm2a0ZjY3vckniLKeIgw2CbK0VIHCnp42ZviNruI+XM65y+HBeSk2Fw6KczspYhITe9rtafmaw91p8QApIiCKYtu+w6omE8tOC/8WUuY19v/EY0gO9V0x7dzh1UG5oBGW2AdDaJ1h+E2FnDzClyIMZgGA09HF2VPGGMvc6klzrAZnOOrnWAFyslZcogrrerTOEtJN+D72Ank107QIyTyBc0Nv4hY/Z3FIHUV2/dPY5zJr8WODiLOHiOB8LaKzMQoY5o3xStD43tLXNI0IPJUHtVJU4XWujBJHddHNmc174jo0PcNJC1wynMCdGm+qmCebMysknldGT2ZY2POdO1lLgWEdS0B2o+aysgLW121dRJNFJM8nspGPtc2sxwceJPIcrLZFpukmDsiIqCIiAiIgIiIC163r1/bYlKAbtiDYx6DM7+px9lfeJtcYpA12VxY4B3ymxs70Oq1irHB0kjhwubX42ubXPW1lYPrsbQiatiYeDpI2HyzBzv6QVtEtct0rb4jTHrJIf+lNZbGqAiIgIiICIiAiIgIiICIiAqp38YcHRU01u810kd/B7Mw9nMCtZVzvueBRwjrMPox6ClGa/6m/roVs5stVdrR08nzQxn1yi/1WsFOe7GfCy2K3Xy5sMp/APb/JI9o+gCCVIiICIiAiIgIiIMbtJNkpKh/wAsMp9mOWtDm2jcfA/QWWw+8GTLh1SesZb/ADEN/da9VI+5d5FWDM7qX5cQpL/O4fzQygfUhbHLVjZyv7CWOblE9kh8mEF39N1tK11+HBQdkREBERAREQEREBERAREQFUm/yssymj8ZXn0blH1JVtrXTfDi4nxBzAbtiyxDzHef9bBBFmDuN/MtgN0Tv+HNHSSUf1l37qgQO438/wCyvfc6/wD7E8dJn/UMP7oJ2iIgIiICIiAiIgiW9KXLh0vi6Me72qiqkXpnflKvHeyP+HP8Hx/3BUc03p3D+EqweHDmXNjwIt6ELYjdri/2nD4Xk3ewGJ/XNEclz5gNd5OC14wk6t8h+isLcbibm1tVT37j2CUN6OYQwkeYc0H8oSi7UQIoCIiAiIgIiICIiAiLhxQYfa/Gm0dJNUO4sacg+Z50Y0ebiFq5Vl3ajObuN3uPV7zmcfcqzN7W0AqaqKnjeHQxNEjspu10j7hpuNCGtv8AzFVlVOvM5VHvt3Yx1cT+yvXc/Hahcfmmk+mVv7KjWt78begv7q/d1UVsNiPzPmd/1Xj9AFFS5ERAREQEREBEuuLoIlvTbfDpPzR6ngO+3U+CqDC8PkizNkEdiGubfvMkacxD45G8rDQgjjY24K4N6Dh/h03DjH/e3kqtdO5zmCaENDWOa17AWMkJyhkkQtaNmUNuNRrbjwsEPwz4rdCR7EqYbnP++X/+3l/uiUSpGkSvB4h5BHMHmPdSDdPiTGYq+V5IYIJrmxOgMeunklGxV1zdR7bATzUcsdKS2Z4DWvzFmUEjM4O5ENvZV5NjNRG97C4SGN7mGMOcJ25SACc3dlJGt2uB4aFQXJdcqpsK3jtjIu/Ozm1xDXDqNdQR0KnOA7YUlWcscgD/AJHaE/l5O9CgkCLgFcoC6SShupIA6kgBQ/bDbkUbzG2LtHhoe4l+UNBvYcCSdL205KstrNtKmrAjkyMYHZgwN5i4Bde+Yan1CC/mvvwXZa14TtTNARZ7mjwJLfVnL0U/wbeM7QPINxfXvBw6tdxPTqOYQWqoXvdxN0GGTZHZXSFkQPMB7gH28cmYeqkGE45FPGHtdbkQb3aehVd7/KwGkp42nNee5trYNa61+mqCosLfeQ+DG/pf915Yxmmd4uAXbB5xnffQkaDyFrLthAvKT4k+yqMvSsvK49NB6LYPd/Flw6lHWMO/nJcf1Wv9DoxzvAlbH7OxZKWnb8sMY/pCiskiIgIiICIiDgrX3bDaaobVVEcs8pDZZA1rXuawNDiGgNB6BbAuWtG8iilbiFSTFKG9o4gmN5BDtbhwFtSSeKlGJnxIvewC1iRe41vfqfRWNs9JM2ZhkqmnOyTK+RhkDww5jFUNI7jGi7mlp5kaWsqmp3/eMH8Q5eI4qe7EY09kjnzSydnGw3Aa17nNLoowwh34B3SR0BHNWeDAzC1XUXtft38DcceR5hN3JIrZB81NVN923/ZcThwqp85Bd277kCwJvxA5A9F32DPZYmc3Ds6n2LHH9EvgvbC6svghcecUZ92NVWbQk/4lWC1wXRP942g/2qyMEcBTU4JsRDF/Y1VftfV9liczvhzCINJFg6zRwvx1JGiSiP41PkneSPiDXchyynW1+QXlgrtbi4tYjXUG/EHkVztNUh8rTb8Ivx6leJjxbQIL13W7bPqiaec5pGtzNk5ua2wId1cLjXnr0VjrX/cw0HE225RSH9B+62AQUXvIkJrqrzib6ZWBRmqcDnv0aB4HU/8AyWwWN7M0tUD20TSdO+O6/Th3hqbWHG6rXafdtPEHPpz2zC4OLbWkaBl5cH8OVj4IK1q4gDx9ea8vahgtxBNyCBa9viAPO2nt0XqxQWfZwIIGt9CPAjkVjJi24QTLdljkjK+KNrjkmJjcwfCbtcWm3C4cB9VNN5lYGMdmAJvTuGl+Ejx+igG7ss/xCB3yEv8A5WuUg3tVwfa3AlrfSNr3k/zPaPRKKrpT3wfEn6FZPAh8Z8D9TZYyjv3j0afc6BZXBPhd+X91UZjhC78pVh7G7zp5aiGnmZG5ryGZmNc1wJ0aSLkEXt0VdyOAi14XbfyuFkdmZ43VlMI298zR5bEng4En0AJ9Fm1qNjguVwFyqgiIgIiFBwQuC1RDHd4dFSVP2eXPm7oLmtu1rnWIaRe/Ag+qljp2huYkBtrlxIAA6knkgjW8aJjcOqCGtBytF7C+r2hUbhGIPp5O0jIDhm4gOaQbghzToQrI3x7TsyR0kTwS8tkkykHuA9xtxwu4ZvJniqirJrMI5nQeqsHenndI8yPN3SOc9x6l5Lifqs3spAx+M0zJGhzHFzS0i4IMbtCFgKTS3hZSTYvvY1R2+Zx9o3JRsBFg9O0WEUY/0hdqrCoJGdnJFG9lrZXMa5tuliF6wuVBB6/dThkr8/ZyMv8Ahjkc1vo03t6L0YZuywyEH7gS3N7zHtLeAB0t6KYIg8VBhNPB/kwxR8u5Gxnp3QvaiIC4suUQYjE9l6KoJdNTQyOPFzmNzafx8fqopim6HDpX5mGaH+GN7S3zs9pI9CrCRBBdnN11HSuc/NNI5wsC5wblHEgZAONhx6KoN6rOzr6iJpd2cbW5Wkk2L8pdqepI9lsyte992EvirJJiPu5wwtd/E0APb591p9UEImiDKYWABdxPMr6YTpmH8JXON6RxN8AvlRPsR7e6qJhsVQR1NTTQytD43vOZp4ENY91j6gK8cK2SoKZwfBSwRvF7PbG3OL6Gz+P1VG7sKsMxKma42vI9o83RvAHv+q2JdKBxI9worsAuUCICIiAiIgpPardvX1OISPGQQyyOd22YOLGkaZoyQ4kWAsL8AsPtTsviGHU9n1JdA7uEMmkAdz1idy9+K2CebLW/eZi0tTVyT/8AKicYYxxb3SO0I5fFYHqfJWXEs1DYKjl5a+AFgPqfovsJQ5wueHD/AHXjjeCSXXJ/dek3I0B9Gj/ZBkWRkaqy9zOAdpUy1rxpEOyjv87gC9w8m2H+oqo6apkjPztvYjj9ORWxG5qNwwyMu/E+RwFuRdr597MoqcoiICIiAiIgIiICIiAq13y4xh/2V9LUOzTmzo2MsXxu/DISdGDjx4i+hVkSPABJ4AEk+AWqO22KNq6uaeNpDXyPLb2JIbYX062vbxsgx2IT58h8AukcoX0rB2N4nN+9bYG/BtwHW8xdeeDN14+AVRko8QMUrJ4yA5jmyDpmYQdfDT6rL7UY3XSTtnrQYXFrTH3DG1zAbhzWkm+pGvko7PA4i2mvUWv4LY3dtiUNdQwvcxplhaIXhzWlzHMAFwTqA4Brh5qKltBLmiY75mNPuAV91wAuUBERAREQeDHZ8lNM/wCWJ7vZpKomv7J1ILcAHPHRzpHF1/Mly2BqIw5pa4XDgQR1BFiPqtYNrcGnw6odTuc7sic0fyviv3SPFugI6jxCDz7IbMvrqhsLDlFi4u4hrGaOfbmSdAPJWxHgmHUzTGaQPLNHvcx0zvMv5ceA4dAopuQxFkVY5ryBnhyNJIAzMeHFtzzIN/RTSfGGxucwiVzmvkIMUZka8PcXC7gDY2NiFKsQ3bPZGONjaqm1hfq0Ak5b8BmOtjwtyNlau7et7XD4HWAIDmmwtctcRmsOo73qoZtZX9jhuSUBssshl7IfgD3Z+zHl+pKl266jdFhsAcLFwc+3g5xLf6bFIVLERFUEREBERAREQEREHkxaHPDKz5o3t0/iaR+61e2Sw/JUUrpACLmTL5A2b7gFbVubda27Y4PLSyvppO6Q8mlkAIEsbnEiPNwD26Dx18Lh4Nu6eP7RmZq6TvOPi4kC/oFIthdjGdgKyqYXxE2ZHe2bXLndY3Lb6Bo4+OgVfuqnuP3hcXA2ObiBwsfLVXrs7jzDhNK6PKXw9m10V7EmM2LfAkd4E87KVY81VgVBUEQCAU8jheP7p0ef8p+F3PQ66LEbuDJRYoaZxOWUOjcOWZl3sd7XHk/wUkZXvqZYWRxTNhjmbNJJIAxgDMzhGwE3PfyfXVYTCJfteOtfH8ERc9zuVg0MB9XWUhVxBFwFytIIiICIiAo9tlslBiMPZzAgt1jkb8UZ6jqDzHNSFEGvGNbqcRpTnhtUAG4dH3Hi3PIT+hXamxnFx92aOV0g0DnUsl/MkDKfNbCFFBT2ze7yrqphUYkcrBY9iSC99uDXZTZjfDifBXA1oGgFgOQXIC5VBERAREQEREBERAREQF8aqkjkGWRjHjjZzQ4X62PNfZEFZbabp4ql7pqZwikdq5hHcceo+U/RQCHZzGMPe7JBKWnj2YEsbgOGjbnnzC2MXFkFGQ0uN1oEbYHQMPFzx2LRfmQdSPABWdsPsjHh8RaDnlfYyS2tmI4NA5NHL3Uksuy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307975" y="-1516063"/>
            <a:ext cx="32289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spacycles.co.uk/smsimg/82/2386-7021-main-rx5-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7" y="4027730"/>
            <a:ext cx="2198007" cy="237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50499"/>
              </p:ext>
            </p:extLst>
          </p:nvPr>
        </p:nvGraphicFramePr>
        <p:xfrm>
          <a:off x="3202037" y="2095500"/>
          <a:ext cx="4519565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8145"/>
                <a:gridCol w="732284"/>
                <a:gridCol w="732284"/>
                <a:gridCol w="732284"/>
                <a:gridCol w="732284"/>
                <a:gridCol w="732284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23.4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24.6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19.8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23.9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20.3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23.9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24.2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20.2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19.4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21.4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22.4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23.5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26.5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22.7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76742"/>
              </p:ext>
            </p:extLst>
          </p:nvPr>
        </p:nvGraphicFramePr>
        <p:xfrm>
          <a:off x="3276600" y="4838700"/>
          <a:ext cx="4537745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225"/>
                <a:gridCol w="1001880"/>
                <a:gridCol w="1001880"/>
                <a:gridCol w="1001880"/>
                <a:gridCol w="100188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16.9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16.2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15.8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18.7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15.9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14.3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16.4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17.5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18.4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15.1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15.8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16.1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16.3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16.8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16.3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17.3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15.2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17.6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14.8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7200" y="1381780"/>
            <a:ext cx="294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Before (cantilever)</a:t>
            </a:r>
            <a:endParaRPr lang="en-US" sz="28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059258" y="4124980"/>
            <a:ext cx="33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After (linear pull “V”)</a:t>
            </a:r>
            <a:endParaRPr lang="en-US" sz="28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202036" y="227012"/>
            <a:ext cx="3511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Results (in feet)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5906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8" name="ShockwaveFlash1" r:id="rId2" imgW="9142857" imgH="6857143"/>
        </mc:Choice>
        <mc:Fallback>
          <p:control name="ShockwaveFlash1" r:id="rId2" imgW="9142857" imgH="68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114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58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Rule</dc:creator>
  <cp:lastModifiedBy>Sean Rule</cp:lastModifiedBy>
  <cp:revision>13</cp:revision>
  <dcterms:created xsi:type="dcterms:W3CDTF">2006-08-16T00:00:00Z</dcterms:created>
  <dcterms:modified xsi:type="dcterms:W3CDTF">2016-02-27T21:22:18Z</dcterms:modified>
</cp:coreProperties>
</file>