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041E-C958-4F01-A155-AAD220B2A1B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100A-D099-449A-8BC1-351DAE80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E65-0CED-4F5E-A1B9-9E6A083FD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E65-0CED-4F5E-A1B9-9E6A083FD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E65-0CED-4F5E-A1B9-9E6A083FD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6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5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FB0C-182A-4CBF-AA2D-1A38E07C6B5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44DB-367D-4EAA-BFBF-D0FFCEAA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1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61368" cy="22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52188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505325" cy="282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800476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4267200" y="1828800"/>
            <a:ext cx="3875519" cy="2286000"/>
          </a:xfrm>
          <a:prstGeom prst="donut">
            <a:avLst>
              <a:gd name="adj" fmla="val 73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932786" cy="165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" y="0"/>
            <a:ext cx="9112786" cy="69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0" y="2329404"/>
            <a:ext cx="8258175" cy="224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82" name="ShockwaveFlash1" r:id="rId2" imgW="7999560" imgH="6021360"/>
        </mc:Choice>
        <mc:Fallback>
          <p:control name="ShockwaveFlash1" r:id="rId2" imgW="7999560" imgH="60213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7200" y="381000"/>
                  <a:ext cx="7999413" cy="6021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01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otalflexblog.com/wp-content/uploads/vo2max-and-hemogl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172200" cy="57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85" y="-76200"/>
            <a:ext cx="8229600" cy="1143000"/>
          </a:xfrm>
        </p:spPr>
        <p:txBody>
          <a:bodyPr/>
          <a:lstStyle/>
          <a:p>
            <a:r>
              <a:rPr lang="en-US" dirty="0" smtClean="0"/>
              <a:t>Do we think athletes are using?</a:t>
            </a:r>
            <a:endParaRPr lang="en-US" dirty="0"/>
          </a:p>
        </p:txBody>
      </p:sp>
      <p:pic>
        <p:nvPicPr>
          <p:cNvPr id="1026" name="Picture 2" descr="http://upload.wikimedia.org/wikipedia/commons/thumb/8/8c/Standard_deviation_diagram.svg/350px-Standard_deviation_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54612"/>
            <a:ext cx="4066352" cy="20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3" t="83991" r="58518" b="13816"/>
          <a:stretch/>
        </p:blipFill>
        <p:spPr bwMode="auto">
          <a:xfrm rot="5400000">
            <a:off x="3375946" y="4812743"/>
            <a:ext cx="330143" cy="2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69007" r="57811" b="28554"/>
          <a:stretch/>
        </p:blipFill>
        <p:spPr bwMode="auto">
          <a:xfrm rot="5400000">
            <a:off x="2769899" y="4792272"/>
            <a:ext cx="384847" cy="2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63407" r="65569" b="34240"/>
          <a:stretch/>
        </p:blipFill>
        <p:spPr bwMode="auto">
          <a:xfrm rot="5400000">
            <a:off x="3825220" y="4811963"/>
            <a:ext cx="324510" cy="2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400" y="4488042"/>
            <a:ext cx="2331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Expected values</a:t>
            </a:r>
          </a:p>
          <a:p>
            <a:pPr algn="ctr"/>
            <a:r>
              <a:rPr lang="en-US" sz="2400" dirty="0" smtClean="0"/>
              <a:t>0.3%</a:t>
            </a:r>
          </a:p>
          <a:p>
            <a:pPr algn="ctr"/>
            <a:r>
              <a:rPr lang="en-US" sz="2400" dirty="0" smtClean="0"/>
              <a:t>2.5%</a:t>
            </a:r>
          </a:p>
          <a:p>
            <a:pPr algn="ctr"/>
            <a:r>
              <a:rPr lang="en-US" sz="2400" dirty="0" smtClean="0"/>
              <a:t>97.5%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27982" y="44957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Actual values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66485" y="4912835"/>
            <a:ext cx="272453" cy="1143212"/>
            <a:chOff x="4174289" y="4922247"/>
            <a:chExt cx="272453" cy="11432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2" t="63407" r="65569" b="34240"/>
            <a:stretch/>
          </p:blipFill>
          <p:spPr bwMode="auto">
            <a:xfrm rot="5400000">
              <a:off x="4125584" y="4970952"/>
              <a:ext cx="324510" cy="2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3" t="83991" r="58518" b="13816"/>
            <a:stretch/>
          </p:blipFill>
          <p:spPr bwMode="auto">
            <a:xfrm rot="5400000">
              <a:off x="4150499" y="5374524"/>
              <a:ext cx="330143" cy="21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4" t="69007" r="57811" b="28554"/>
            <a:stretch/>
          </p:blipFill>
          <p:spPr bwMode="auto">
            <a:xfrm rot="5400000">
              <a:off x="4133756" y="5752473"/>
              <a:ext cx="384847" cy="24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6001369" y="6542877"/>
            <a:ext cx="3117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Stray-Gunderson et al., 2003, </a:t>
            </a:r>
            <a:r>
              <a:rPr lang="en-US" sz="1200" i="1" dirty="0" err="1" smtClean="0"/>
              <a:t>Clin</a:t>
            </a:r>
            <a:r>
              <a:rPr lang="en-US" sz="1200" i="1" dirty="0" smtClean="0"/>
              <a:t> J of </a:t>
            </a:r>
            <a:r>
              <a:rPr lang="en-US" sz="1200" i="1" dirty="0" err="1" smtClean="0"/>
              <a:t>Sprt</a:t>
            </a:r>
            <a:r>
              <a:rPr lang="en-US" sz="1200" i="1" dirty="0" smtClean="0"/>
              <a:t> Med</a:t>
            </a:r>
            <a:endParaRPr lang="en-US" sz="12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8913" y="1382421"/>
            <a:ext cx="8135144" cy="2896448"/>
            <a:chOff x="515517" y="1032957"/>
            <a:chExt cx="8135144" cy="2896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8"/>
            <a:stretch/>
          </p:blipFill>
          <p:spPr bwMode="auto">
            <a:xfrm rot="5400000">
              <a:off x="3134865" y="-1586391"/>
              <a:ext cx="2896448" cy="813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826520" y="1104459"/>
              <a:ext cx="555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495" y="1147483"/>
              <a:ext cx="674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50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th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53083" y="930703"/>
            <a:ext cx="52268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2001 Nordic World Championships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324010" y="4654612"/>
            <a:ext cx="0" cy="1440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758860" y="4654612"/>
            <a:ext cx="0" cy="16796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" name="Group 1026"/>
          <p:cNvGrpSpPr/>
          <p:nvPr/>
        </p:nvGrpSpPr>
        <p:grpSpPr>
          <a:xfrm>
            <a:off x="6512457" y="5640137"/>
            <a:ext cx="2063693" cy="461665"/>
            <a:chOff x="6512457" y="5640137"/>
            <a:chExt cx="2063693" cy="46166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6512457" y="5853734"/>
              <a:ext cx="1086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860890" y="5640137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64</a:t>
              </a:r>
              <a:r>
                <a:rPr lang="en-US" sz="2400" dirty="0" smtClean="0">
                  <a:solidFill>
                    <a:srgbClr val="FF0000"/>
                  </a:solidFill>
                </a:rPr>
                <a:t>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6477000" y="5263620"/>
            <a:ext cx="2065136" cy="461665"/>
            <a:chOff x="6477000" y="5263620"/>
            <a:chExt cx="2065136" cy="46166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477000" y="5474488"/>
              <a:ext cx="1086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826876" y="526362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19</a:t>
              </a:r>
              <a:r>
                <a:rPr lang="en-US" sz="2400" dirty="0" smtClean="0">
                  <a:solidFill>
                    <a:srgbClr val="FF0000"/>
                  </a:solidFill>
                </a:rPr>
                <a:t>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6477000" y="4885940"/>
            <a:ext cx="2065136" cy="461665"/>
            <a:chOff x="6477000" y="4885940"/>
            <a:chExt cx="2065136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477000" y="5105258"/>
              <a:ext cx="1086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826876" y="488594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17</a:t>
              </a:r>
              <a:r>
                <a:rPr lang="en-US" sz="2400" dirty="0" smtClean="0">
                  <a:solidFill>
                    <a:srgbClr val="FF0000"/>
                  </a:solidFill>
                </a:rPr>
                <a:t>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Testing work?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37398" r="15813"/>
          <a:stretch/>
        </p:blipFill>
        <p:spPr bwMode="auto">
          <a:xfrm rot="5400000">
            <a:off x="1989563" y="-541763"/>
            <a:ext cx="5088674" cy="89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83599" y="6503971"/>
            <a:ext cx="169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Lundby</a:t>
            </a:r>
            <a:r>
              <a:rPr lang="en-US" sz="1200" i="1" dirty="0" smtClean="0"/>
              <a:t> et al., 2008, JAP </a:t>
            </a:r>
            <a:endParaRPr lang="en-US" sz="1200" i="1" dirty="0"/>
          </a:p>
        </p:txBody>
      </p:sp>
      <p:sp>
        <p:nvSpPr>
          <p:cNvPr id="4" name="Rectangle 3"/>
          <p:cNvSpPr/>
          <p:nvPr/>
        </p:nvSpPr>
        <p:spPr>
          <a:xfrm>
            <a:off x="2819400" y="4419600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56325" y="4406329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4396055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8600" y="4375507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Testing work?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277679"/>
            <a:ext cx="8763002" cy="5046921"/>
            <a:chOff x="152400" y="3045646"/>
            <a:chExt cx="5025484" cy="2786442"/>
          </a:xfrm>
        </p:grpSpPr>
        <p:pic>
          <p:nvPicPr>
            <p:cNvPr id="6" name="Picture 5"/>
            <p:cNvPicPr/>
            <p:nvPr/>
          </p:nvPicPr>
          <p:blipFill rotWithShape="1"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4" t="81910" r="14105"/>
            <a:stretch/>
          </p:blipFill>
          <p:spPr bwMode="auto">
            <a:xfrm rot="5400000">
              <a:off x="-408880" y="3616710"/>
              <a:ext cx="2776658" cy="165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/>
            <p:nvPr/>
          </p:nvPicPr>
          <p:blipFill rotWithShape="1"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8" r="14431" b="61707"/>
            <a:stretch/>
          </p:blipFill>
          <p:spPr bwMode="auto">
            <a:xfrm rot="5400000">
              <a:off x="1997861" y="2642281"/>
              <a:ext cx="2776657" cy="35833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4114800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5582" y="4114800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4114800"/>
            <a:ext cx="38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3599" y="6503971"/>
            <a:ext cx="169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Lundby</a:t>
            </a:r>
            <a:r>
              <a:rPr lang="en-US" sz="1200" i="1" dirty="0" smtClean="0"/>
              <a:t> et al., 2008, JAP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987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65</Words>
  <Application>Microsoft Office PowerPoint</Application>
  <PresentationFormat>On-screen Show (4:3)</PresentationFormat>
  <Paragraphs>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think athletes are using?</vt:lpstr>
      <vt:lpstr>Does Testing work?</vt:lpstr>
      <vt:lpstr>Does Testing work?</vt:lpstr>
    </vt:vector>
  </TitlesOfParts>
  <Company>College Campus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Rule</dc:creator>
  <cp:lastModifiedBy>Sean Rule</cp:lastModifiedBy>
  <cp:revision>16</cp:revision>
  <dcterms:created xsi:type="dcterms:W3CDTF">2013-12-30T23:01:52Z</dcterms:created>
  <dcterms:modified xsi:type="dcterms:W3CDTF">2015-12-03T17:55:17Z</dcterms:modified>
</cp:coreProperties>
</file>