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4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6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2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6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6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7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0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60FB-8768-4F78-A1E7-0027C5CE5B80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4DAE5-1628-4D85-9392-3B14DF6E4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21" y="0"/>
            <a:ext cx="9153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9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1" y="0"/>
            <a:ext cx="9725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8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20" y="0"/>
            <a:ext cx="9423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0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Rule</dc:creator>
  <cp:lastModifiedBy>Sean Rule</cp:lastModifiedBy>
  <cp:revision>2</cp:revision>
  <dcterms:created xsi:type="dcterms:W3CDTF">2019-04-01T19:34:33Z</dcterms:created>
  <dcterms:modified xsi:type="dcterms:W3CDTF">2019-04-01T19:47:16Z</dcterms:modified>
</cp:coreProperties>
</file>